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1" r:id="rId7"/>
    <p:sldId id="268" r:id="rId8"/>
    <p:sldId id="267" r:id="rId9"/>
    <p:sldId id="270" r:id="rId10"/>
    <p:sldId id="261" r:id="rId11"/>
    <p:sldId id="265" r:id="rId12"/>
    <p:sldId id="275" r:id="rId13"/>
    <p:sldId id="277" r:id="rId14"/>
    <p:sldId id="262" r:id="rId15"/>
    <p:sldId id="274" r:id="rId16"/>
    <p:sldId id="276" r:id="rId17"/>
    <p:sldId id="263" r:id="rId18"/>
    <p:sldId id="272" r:id="rId19"/>
    <p:sldId id="273" r:id="rId20"/>
    <p:sldId id="264" r:id="rId21"/>
  </p:sldIdLst>
  <p:sldSz cx="18288000" cy="10287000"/>
  <p:notesSz cx="6858000" cy="9144000"/>
  <p:embeddedFontLst>
    <p:embeddedFont>
      <p:font typeface="Archivo Black" panose="020B0604020202020204" charset="0"/>
      <p:regular r:id="rId22"/>
    </p:embeddedFont>
    <p:embeddedFont>
      <p:font typeface="Arial Black" panose="020B0A04020102020204" pitchFamily="34" charset="0"/>
      <p:bold r:id="rId23"/>
    </p:embeddedFont>
    <p:embeddedFont>
      <p:font typeface="Calibri" panose="020F0502020204030204" pitchFamily="34" charset="0"/>
      <p:regular r:id="rId24"/>
      <p:bold r:id="rId25"/>
      <p:italic r:id="rId26"/>
      <p:boldItalic r:id="rId27"/>
    </p:embeddedFont>
    <p:embeddedFont>
      <p:font typeface="Codec Pro ExtraBold" panose="020B0604020202020204" charset="0"/>
      <p:regular r:id="rId28"/>
    </p:embeddedFont>
    <p:embeddedFont>
      <p:font typeface="Montserrat Classic Bold" panose="020B0604020202020204" charset="0"/>
      <p:regular r:id="rId29"/>
    </p:embeddedFont>
    <p:embeddedFont>
      <p:font typeface="Montserrat Light" panose="00000400000000000000" pitchFamily="2" charset="0"/>
      <p:regular r:id="rId30"/>
      <p:italic r:id="rId31"/>
    </p:embeddedFont>
    <p:embeddedFont>
      <p:font typeface="Montserrat Light Bold" panose="020B0604020202020204" charset="0"/>
      <p:regular r:id="rId32"/>
    </p:embeddedFont>
    <p:embeddedFont>
      <p:font typeface="Open Sauce" panose="020B0604020202020204" charset="0"/>
      <p:regular r:id="rId33"/>
    </p:embeddedFont>
    <p:embeddedFont>
      <p:font typeface="TT Hove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FB89D-7DD4-4F47-AD2C-EDB6252FEBC0}" v="24" dt="2023-12-07T14:47:26.334"/>
    <p1510:client id="{E389EA78-13BA-467B-A900-4910E0D315B9}" v="1" dt="2023-12-08T00:55:57.087"/>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1997"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 Ting" userId="b3bc860dc335eef1" providerId="LiveId" clId="{E389EA78-13BA-467B-A900-4910E0D315B9}"/>
    <pc:docChg chg="custSel delSld modSld">
      <pc:chgData name="SK Ting" userId="b3bc860dc335eef1" providerId="LiveId" clId="{E389EA78-13BA-467B-A900-4910E0D315B9}" dt="2023-12-08T00:57:23.736" v="23" actId="14100"/>
      <pc:docMkLst>
        <pc:docMk/>
      </pc:docMkLst>
      <pc:sldChg chg="delSp modSp mod">
        <pc:chgData name="SK Ting" userId="b3bc860dc335eef1" providerId="LiveId" clId="{E389EA78-13BA-467B-A900-4910E0D315B9}" dt="2023-12-08T00:56:58.934" v="15" actId="478"/>
        <pc:sldMkLst>
          <pc:docMk/>
          <pc:sldMk cId="0" sldId="256"/>
        </pc:sldMkLst>
        <pc:spChg chg="del mod">
          <ac:chgData name="SK Ting" userId="b3bc860dc335eef1" providerId="LiveId" clId="{E389EA78-13BA-467B-A900-4910E0D315B9}" dt="2023-12-08T00:56:58.934" v="15" actId="478"/>
          <ac:spMkLst>
            <pc:docMk/>
            <pc:sldMk cId="0" sldId="256"/>
            <ac:spMk id="24" creationId="{00000000-0000-0000-0000-000000000000}"/>
          </ac:spMkLst>
        </pc:spChg>
      </pc:sldChg>
      <pc:sldChg chg="modSp mod">
        <pc:chgData name="SK Ting" userId="b3bc860dc335eef1" providerId="LiveId" clId="{E389EA78-13BA-467B-A900-4910E0D315B9}" dt="2023-12-08T00:57:23.736" v="23" actId="14100"/>
        <pc:sldMkLst>
          <pc:docMk/>
          <pc:sldMk cId="0" sldId="264"/>
        </pc:sldMkLst>
        <pc:spChg chg="mod">
          <ac:chgData name="SK Ting" userId="b3bc860dc335eef1" providerId="LiveId" clId="{E389EA78-13BA-467B-A900-4910E0D315B9}" dt="2023-12-08T00:57:18.966" v="22" actId="20577"/>
          <ac:spMkLst>
            <pc:docMk/>
            <pc:sldMk cId="0" sldId="264"/>
            <ac:spMk id="18" creationId="{00000000-0000-0000-0000-000000000000}"/>
          </ac:spMkLst>
        </pc:spChg>
        <pc:grpChg chg="mod">
          <ac:chgData name="SK Ting" userId="b3bc860dc335eef1" providerId="LiveId" clId="{E389EA78-13BA-467B-A900-4910E0D315B9}" dt="2023-12-08T00:57:23.736" v="23" actId="14100"/>
          <ac:grpSpMkLst>
            <pc:docMk/>
            <pc:sldMk cId="0" sldId="264"/>
            <ac:grpSpMk id="20" creationId="{00000000-0000-0000-0000-000000000000}"/>
          </ac:grpSpMkLst>
        </pc:grpChg>
      </pc:sldChg>
      <pc:sldChg chg="del">
        <pc:chgData name="SK Ting" userId="b3bc860dc335eef1" providerId="LiveId" clId="{E389EA78-13BA-467B-A900-4910E0D315B9}" dt="2023-12-08T00:55:54.668" v="1" actId="47"/>
        <pc:sldMkLst>
          <pc:docMk/>
          <pc:sldMk cId="771920063" sldId="278"/>
        </pc:sldMkLst>
      </pc:sldChg>
      <pc:sldChg chg="del">
        <pc:chgData name="SK Ting" userId="b3bc860dc335eef1" providerId="LiveId" clId="{E389EA78-13BA-467B-A900-4910E0D315B9}" dt="2023-12-08T00:55:53.550" v="0" actId="47"/>
        <pc:sldMkLst>
          <pc:docMk/>
          <pc:sldMk cId="3252203663" sldId="279"/>
        </pc:sldMkLst>
      </pc:sldChg>
    </pc:docChg>
  </pc:docChgLst>
  <pc:docChgLst>
    <pc:chgData name="SK Ting" userId="b3bc860dc335eef1" providerId="LiveId" clId="{E23E8450-E9CB-4EB1-9762-4A93A2F4772D}"/>
    <pc:docChg chg="addSld modSld">
      <pc:chgData name="SK Ting" userId="b3bc860dc335eef1" providerId="LiveId" clId="{E23E8450-E9CB-4EB1-9762-4A93A2F4772D}" dt="2023-12-06T11:33:49.699" v="3" actId="14100"/>
      <pc:docMkLst>
        <pc:docMk/>
      </pc:docMkLst>
      <pc:sldChg chg="addSp modSp new mod">
        <pc:chgData name="SK Ting" userId="b3bc860dc335eef1" providerId="LiveId" clId="{E23E8450-E9CB-4EB1-9762-4A93A2F4772D}" dt="2023-12-06T11:33:49.699" v="3" actId="14100"/>
        <pc:sldMkLst>
          <pc:docMk/>
          <pc:sldMk cId="771920063" sldId="278"/>
        </pc:sldMkLst>
        <pc:graphicFrameChg chg="add mod">
          <ac:chgData name="SK Ting" userId="b3bc860dc335eef1" providerId="LiveId" clId="{E23E8450-E9CB-4EB1-9762-4A93A2F4772D}" dt="2023-12-06T11:33:49.699" v="3" actId="14100"/>
          <ac:graphicFrameMkLst>
            <pc:docMk/>
            <pc:sldMk cId="771920063" sldId="278"/>
            <ac:graphicFrameMk id="2" creationId="{8B95DB3B-1012-E705-8501-F855F3D1BE63}"/>
          </ac:graphicFrameMkLst>
        </pc:graphicFrameChg>
      </pc:sldChg>
    </pc:docChg>
  </pc:docChgLst>
  <pc:docChgLst>
    <pc:chgData name="SK Ting" userId="b3bc860dc335eef1" providerId="LiveId" clId="{55AB15BB-FBBC-457C-8502-99AC0C723681}"/>
    <pc:docChg chg="undo redo custSel addSld delSld modSld sldOrd">
      <pc:chgData name="SK Ting" userId="b3bc860dc335eef1" providerId="LiveId" clId="{55AB15BB-FBBC-457C-8502-99AC0C723681}" dt="2023-11-28T18:19:40.956" v="10255" actId="20577"/>
      <pc:docMkLst>
        <pc:docMk/>
      </pc:docMkLst>
      <pc:sldChg chg="addSp modSp mod">
        <pc:chgData name="SK Ting" userId="b3bc860dc335eef1" providerId="LiveId" clId="{55AB15BB-FBBC-457C-8502-99AC0C723681}" dt="2023-11-27T16:53:11.616" v="4499" actId="207"/>
        <pc:sldMkLst>
          <pc:docMk/>
          <pc:sldMk cId="0" sldId="256"/>
        </pc:sldMkLst>
        <pc:spChg chg="mod">
          <ac:chgData name="SK Ting" userId="b3bc860dc335eef1" providerId="LiveId" clId="{55AB15BB-FBBC-457C-8502-99AC0C723681}" dt="2023-11-27T07:50:19.889" v="86" actId="1076"/>
          <ac:spMkLst>
            <pc:docMk/>
            <pc:sldMk cId="0" sldId="256"/>
            <ac:spMk id="19" creationId="{00000000-0000-0000-0000-000000000000}"/>
          </ac:spMkLst>
        </pc:spChg>
        <pc:spChg chg="mod">
          <ac:chgData name="SK Ting" userId="b3bc860dc335eef1" providerId="LiveId" clId="{55AB15BB-FBBC-457C-8502-99AC0C723681}" dt="2023-11-27T13:10:02.091" v="2800" actId="255"/>
          <ac:spMkLst>
            <pc:docMk/>
            <pc:sldMk cId="0" sldId="256"/>
            <ac:spMk id="20" creationId="{00000000-0000-0000-0000-000000000000}"/>
          </ac:spMkLst>
        </pc:spChg>
        <pc:spChg chg="add mod">
          <ac:chgData name="SK Ting" userId="b3bc860dc335eef1" providerId="LiveId" clId="{55AB15BB-FBBC-457C-8502-99AC0C723681}" dt="2023-11-27T16:53:11.616" v="4499" actId="207"/>
          <ac:spMkLst>
            <pc:docMk/>
            <pc:sldMk cId="0" sldId="256"/>
            <ac:spMk id="25" creationId="{7A6D00A3-0D7A-51D8-D704-686C06391979}"/>
          </ac:spMkLst>
        </pc:spChg>
        <pc:grpChg chg="mod">
          <ac:chgData name="SK Ting" userId="b3bc860dc335eef1" providerId="LiveId" clId="{55AB15BB-FBBC-457C-8502-99AC0C723681}" dt="2023-11-27T16:52:38.788" v="4494" actId="1076"/>
          <ac:grpSpMkLst>
            <pc:docMk/>
            <pc:sldMk cId="0" sldId="256"/>
            <ac:grpSpMk id="2" creationId="{00000000-0000-0000-0000-000000000000}"/>
          </ac:grpSpMkLst>
        </pc:grpChg>
      </pc:sldChg>
      <pc:sldChg chg="addSp modSp mod">
        <pc:chgData name="SK Ting" userId="b3bc860dc335eef1" providerId="LiveId" clId="{55AB15BB-FBBC-457C-8502-99AC0C723681}" dt="2023-11-28T14:11:15.396" v="8560" actId="465"/>
        <pc:sldMkLst>
          <pc:docMk/>
          <pc:sldMk cId="0" sldId="257"/>
        </pc:sldMkLst>
        <pc:spChg chg="mod">
          <ac:chgData name="SK Ting" userId="b3bc860dc335eef1" providerId="LiveId" clId="{55AB15BB-FBBC-457C-8502-99AC0C723681}" dt="2023-11-28T14:10:39.522" v="8558" actId="552"/>
          <ac:spMkLst>
            <pc:docMk/>
            <pc:sldMk cId="0" sldId="257"/>
            <ac:spMk id="14" creationId="{00000000-0000-0000-0000-000000000000}"/>
          </ac:spMkLst>
        </pc:spChg>
        <pc:spChg chg="mod">
          <ac:chgData name="SK Ting" userId="b3bc860dc335eef1" providerId="LiveId" clId="{55AB15BB-FBBC-457C-8502-99AC0C723681}" dt="2023-11-28T14:10:58.617" v="8559" actId="465"/>
          <ac:spMkLst>
            <pc:docMk/>
            <pc:sldMk cId="0" sldId="257"/>
            <ac:spMk id="15" creationId="{00000000-0000-0000-0000-000000000000}"/>
          </ac:spMkLst>
        </pc:spChg>
        <pc:spChg chg="mod">
          <ac:chgData name="SK Ting" userId="b3bc860dc335eef1" providerId="LiveId" clId="{55AB15BB-FBBC-457C-8502-99AC0C723681}" dt="2023-11-28T14:10:58.617" v="8559" actId="465"/>
          <ac:spMkLst>
            <pc:docMk/>
            <pc:sldMk cId="0" sldId="257"/>
            <ac:spMk id="16" creationId="{00000000-0000-0000-0000-000000000000}"/>
          </ac:spMkLst>
        </pc:spChg>
        <pc:spChg chg="mod">
          <ac:chgData name="SK Ting" userId="b3bc860dc335eef1" providerId="LiveId" clId="{55AB15BB-FBBC-457C-8502-99AC0C723681}" dt="2023-11-28T14:10:58.617" v="8559" actId="465"/>
          <ac:spMkLst>
            <pc:docMk/>
            <pc:sldMk cId="0" sldId="257"/>
            <ac:spMk id="17" creationId="{00000000-0000-0000-0000-000000000000}"/>
          </ac:spMkLst>
        </pc:spChg>
        <pc:spChg chg="mod">
          <ac:chgData name="SK Ting" userId="b3bc860dc335eef1" providerId="LiveId" clId="{55AB15BB-FBBC-457C-8502-99AC0C723681}" dt="2023-11-28T14:10:58.617" v="8559" actId="465"/>
          <ac:spMkLst>
            <pc:docMk/>
            <pc:sldMk cId="0" sldId="257"/>
            <ac:spMk id="18" creationId="{00000000-0000-0000-0000-000000000000}"/>
          </ac:spMkLst>
        </pc:spChg>
        <pc:spChg chg="mod">
          <ac:chgData name="SK Ting" userId="b3bc860dc335eef1" providerId="LiveId" clId="{55AB15BB-FBBC-457C-8502-99AC0C723681}" dt="2023-11-28T14:10:58.617" v="8559" actId="465"/>
          <ac:spMkLst>
            <pc:docMk/>
            <pc:sldMk cId="0" sldId="257"/>
            <ac:spMk id="19" creationId="{00000000-0000-0000-0000-000000000000}"/>
          </ac:spMkLst>
        </pc:spChg>
        <pc:spChg chg="mod">
          <ac:chgData name="SK Ting" userId="b3bc860dc335eef1" providerId="LiveId" clId="{55AB15BB-FBBC-457C-8502-99AC0C723681}" dt="2023-11-28T14:10:58.617" v="8559" actId="465"/>
          <ac:spMkLst>
            <pc:docMk/>
            <pc:sldMk cId="0" sldId="257"/>
            <ac:spMk id="20" creationId="{00000000-0000-0000-0000-000000000000}"/>
          </ac:spMkLst>
        </pc:spChg>
        <pc:spChg chg="mod">
          <ac:chgData name="SK Ting" userId="b3bc860dc335eef1" providerId="LiveId" clId="{55AB15BB-FBBC-457C-8502-99AC0C723681}" dt="2023-11-28T05:01:24.236" v="5137" actId="1076"/>
          <ac:spMkLst>
            <pc:docMk/>
            <pc:sldMk cId="0" sldId="257"/>
            <ac:spMk id="21" creationId="{00000000-0000-0000-0000-000000000000}"/>
          </ac:spMkLst>
        </pc:spChg>
        <pc:spChg chg="mod">
          <ac:chgData name="SK Ting" userId="b3bc860dc335eef1" providerId="LiveId" clId="{55AB15BB-FBBC-457C-8502-99AC0C723681}" dt="2023-11-28T14:11:15.396" v="8560" actId="465"/>
          <ac:spMkLst>
            <pc:docMk/>
            <pc:sldMk cId="0" sldId="257"/>
            <ac:spMk id="22" creationId="{00000000-0000-0000-0000-000000000000}"/>
          </ac:spMkLst>
        </pc:spChg>
        <pc:spChg chg="mod">
          <ac:chgData name="SK Ting" userId="b3bc860dc335eef1" providerId="LiveId" clId="{55AB15BB-FBBC-457C-8502-99AC0C723681}" dt="2023-11-28T14:11:15.396" v="8560" actId="465"/>
          <ac:spMkLst>
            <pc:docMk/>
            <pc:sldMk cId="0" sldId="257"/>
            <ac:spMk id="23" creationId="{00000000-0000-0000-0000-000000000000}"/>
          </ac:spMkLst>
        </pc:spChg>
        <pc:spChg chg="mod">
          <ac:chgData name="SK Ting" userId="b3bc860dc335eef1" providerId="LiveId" clId="{55AB15BB-FBBC-457C-8502-99AC0C723681}" dt="2023-11-28T14:11:15.396" v="8560" actId="465"/>
          <ac:spMkLst>
            <pc:docMk/>
            <pc:sldMk cId="0" sldId="257"/>
            <ac:spMk id="24" creationId="{00000000-0000-0000-0000-000000000000}"/>
          </ac:spMkLst>
        </pc:spChg>
        <pc:spChg chg="mod">
          <ac:chgData name="SK Ting" userId="b3bc860dc335eef1" providerId="LiveId" clId="{55AB15BB-FBBC-457C-8502-99AC0C723681}" dt="2023-11-28T14:11:15.396" v="8560" actId="465"/>
          <ac:spMkLst>
            <pc:docMk/>
            <pc:sldMk cId="0" sldId="257"/>
            <ac:spMk id="25" creationId="{00000000-0000-0000-0000-000000000000}"/>
          </ac:spMkLst>
        </pc:spChg>
        <pc:spChg chg="mod">
          <ac:chgData name="SK Ting" userId="b3bc860dc335eef1" providerId="LiveId" clId="{55AB15BB-FBBC-457C-8502-99AC0C723681}" dt="2023-11-28T14:11:15.396" v="8560" actId="465"/>
          <ac:spMkLst>
            <pc:docMk/>
            <pc:sldMk cId="0" sldId="257"/>
            <ac:spMk id="26" creationId="{00000000-0000-0000-0000-000000000000}"/>
          </ac:spMkLst>
        </pc:spChg>
        <pc:spChg chg="mod">
          <ac:chgData name="SK Ting" userId="b3bc860dc335eef1" providerId="LiveId" clId="{55AB15BB-FBBC-457C-8502-99AC0C723681}" dt="2023-11-28T06:07:06.486" v="5669" actId="1036"/>
          <ac:spMkLst>
            <pc:docMk/>
            <pc:sldMk cId="0" sldId="257"/>
            <ac:spMk id="27" creationId="{00000000-0000-0000-0000-000000000000}"/>
          </ac:spMkLst>
        </pc:spChg>
        <pc:spChg chg="add mod">
          <ac:chgData name="SK Ting" userId="b3bc860dc335eef1" providerId="LiveId" clId="{55AB15BB-FBBC-457C-8502-99AC0C723681}" dt="2023-11-28T14:10:39.522" v="8558" actId="552"/>
          <ac:spMkLst>
            <pc:docMk/>
            <pc:sldMk cId="0" sldId="257"/>
            <ac:spMk id="28" creationId="{49B4E409-4172-4255-2164-29D84EBCDA3E}"/>
          </ac:spMkLst>
        </pc:spChg>
        <pc:spChg chg="add mod">
          <ac:chgData name="SK Ting" userId="b3bc860dc335eef1" providerId="LiveId" clId="{55AB15BB-FBBC-457C-8502-99AC0C723681}" dt="2023-11-28T14:11:15.396" v="8560" actId="465"/>
          <ac:spMkLst>
            <pc:docMk/>
            <pc:sldMk cId="0" sldId="257"/>
            <ac:spMk id="29" creationId="{6111B3F3-A4B3-AE19-9586-2AC7EA363820}"/>
          </ac:spMkLst>
        </pc:spChg>
        <pc:grpChg chg="mod">
          <ac:chgData name="SK Ting" userId="b3bc860dc335eef1" providerId="LiveId" clId="{55AB15BB-FBBC-457C-8502-99AC0C723681}" dt="2023-11-27T15:28:30.651" v="2958" actId="14100"/>
          <ac:grpSpMkLst>
            <pc:docMk/>
            <pc:sldMk cId="0" sldId="257"/>
            <ac:grpSpMk id="2" creationId="{00000000-0000-0000-0000-000000000000}"/>
          </ac:grpSpMkLst>
        </pc:grpChg>
      </pc:sldChg>
      <pc:sldChg chg="modSp mod">
        <pc:chgData name="SK Ting" userId="b3bc860dc335eef1" providerId="LiveId" clId="{55AB15BB-FBBC-457C-8502-99AC0C723681}" dt="2023-11-27T13:09:02.649" v="2797" actId="1076"/>
        <pc:sldMkLst>
          <pc:docMk/>
          <pc:sldMk cId="0" sldId="258"/>
        </pc:sldMkLst>
        <pc:spChg chg="mod">
          <ac:chgData name="SK Ting" userId="b3bc860dc335eef1" providerId="LiveId" clId="{55AB15BB-FBBC-457C-8502-99AC0C723681}" dt="2023-11-27T13:07:37.615" v="2785" actId="2711"/>
          <ac:spMkLst>
            <pc:docMk/>
            <pc:sldMk cId="0" sldId="258"/>
            <ac:spMk id="38" creationId="{00000000-0000-0000-0000-000000000000}"/>
          </ac:spMkLst>
        </pc:spChg>
        <pc:spChg chg="mod">
          <ac:chgData name="SK Ting" userId="b3bc860dc335eef1" providerId="LiveId" clId="{55AB15BB-FBBC-457C-8502-99AC0C723681}" dt="2023-11-27T13:00:46.041" v="2765" actId="207"/>
          <ac:spMkLst>
            <pc:docMk/>
            <pc:sldMk cId="0" sldId="258"/>
            <ac:spMk id="39" creationId="{00000000-0000-0000-0000-000000000000}"/>
          </ac:spMkLst>
        </pc:spChg>
        <pc:spChg chg="mod">
          <ac:chgData name="SK Ting" userId="b3bc860dc335eef1" providerId="LiveId" clId="{55AB15BB-FBBC-457C-8502-99AC0C723681}" dt="2023-11-27T13:08:48.310" v="2794" actId="1076"/>
          <ac:spMkLst>
            <pc:docMk/>
            <pc:sldMk cId="0" sldId="258"/>
            <ac:spMk id="40" creationId="{00000000-0000-0000-0000-000000000000}"/>
          </ac:spMkLst>
        </pc:spChg>
        <pc:spChg chg="mod">
          <ac:chgData name="SK Ting" userId="b3bc860dc335eef1" providerId="LiveId" clId="{55AB15BB-FBBC-457C-8502-99AC0C723681}" dt="2023-11-27T13:08:52.058" v="2795" actId="1076"/>
          <ac:spMkLst>
            <pc:docMk/>
            <pc:sldMk cId="0" sldId="258"/>
            <ac:spMk id="41" creationId="{00000000-0000-0000-0000-000000000000}"/>
          </ac:spMkLst>
        </pc:spChg>
        <pc:spChg chg="mod">
          <ac:chgData name="SK Ting" userId="b3bc860dc335eef1" providerId="LiveId" clId="{55AB15BB-FBBC-457C-8502-99AC0C723681}" dt="2023-11-27T13:03:46.421" v="2778" actId="1076"/>
          <ac:spMkLst>
            <pc:docMk/>
            <pc:sldMk cId="0" sldId="258"/>
            <ac:spMk id="42" creationId="{00000000-0000-0000-0000-000000000000}"/>
          </ac:spMkLst>
        </pc:spChg>
        <pc:spChg chg="mod">
          <ac:chgData name="SK Ting" userId="b3bc860dc335eef1" providerId="LiveId" clId="{55AB15BB-FBBC-457C-8502-99AC0C723681}" dt="2023-11-27T13:08:59.516" v="2796" actId="1076"/>
          <ac:spMkLst>
            <pc:docMk/>
            <pc:sldMk cId="0" sldId="258"/>
            <ac:spMk id="43" creationId="{00000000-0000-0000-0000-000000000000}"/>
          </ac:spMkLst>
        </pc:spChg>
        <pc:spChg chg="mod">
          <ac:chgData name="SK Ting" userId="b3bc860dc335eef1" providerId="LiveId" clId="{55AB15BB-FBBC-457C-8502-99AC0C723681}" dt="2023-11-27T13:09:02.649" v="2797" actId="1076"/>
          <ac:spMkLst>
            <pc:docMk/>
            <pc:sldMk cId="0" sldId="258"/>
            <ac:spMk id="44" creationId="{00000000-0000-0000-0000-000000000000}"/>
          </ac:spMkLst>
        </pc:spChg>
        <pc:spChg chg="mod">
          <ac:chgData name="SK Ting" userId="b3bc860dc335eef1" providerId="LiveId" clId="{55AB15BB-FBBC-457C-8502-99AC0C723681}" dt="2023-11-27T13:01:44.580" v="2771" actId="1076"/>
          <ac:spMkLst>
            <pc:docMk/>
            <pc:sldMk cId="0" sldId="258"/>
            <ac:spMk id="45" creationId="{00000000-0000-0000-0000-000000000000}"/>
          </ac:spMkLst>
        </pc:spChg>
        <pc:spChg chg="mod">
          <ac:chgData name="SK Ting" userId="b3bc860dc335eef1" providerId="LiveId" clId="{55AB15BB-FBBC-457C-8502-99AC0C723681}" dt="2023-11-27T13:03:53.059" v="2779" actId="1076"/>
          <ac:spMkLst>
            <pc:docMk/>
            <pc:sldMk cId="0" sldId="258"/>
            <ac:spMk id="46" creationId="{00000000-0000-0000-0000-000000000000}"/>
          </ac:spMkLst>
        </pc:spChg>
        <pc:spChg chg="mod">
          <ac:chgData name="SK Ting" userId="b3bc860dc335eef1" providerId="LiveId" clId="{55AB15BB-FBBC-457C-8502-99AC0C723681}" dt="2023-11-27T13:01:10.187" v="2768" actId="404"/>
          <ac:spMkLst>
            <pc:docMk/>
            <pc:sldMk cId="0" sldId="258"/>
            <ac:spMk id="47" creationId="{00000000-0000-0000-0000-000000000000}"/>
          </ac:spMkLst>
        </pc:spChg>
        <pc:grpChg chg="mod">
          <ac:chgData name="SK Ting" userId="b3bc860dc335eef1" providerId="LiveId" clId="{55AB15BB-FBBC-457C-8502-99AC0C723681}" dt="2023-11-27T07:36:59.162" v="6" actId="1076"/>
          <ac:grpSpMkLst>
            <pc:docMk/>
            <pc:sldMk cId="0" sldId="258"/>
            <ac:grpSpMk id="3" creationId="{00000000-0000-0000-0000-000000000000}"/>
          </ac:grpSpMkLst>
        </pc:grpChg>
        <pc:grpChg chg="mod">
          <ac:chgData name="SK Ting" userId="b3bc860dc335eef1" providerId="LiveId" clId="{55AB15BB-FBBC-457C-8502-99AC0C723681}" dt="2023-11-27T13:03:34.255" v="2776" actId="1076"/>
          <ac:grpSpMkLst>
            <pc:docMk/>
            <pc:sldMk cId="0" sldId="258"/>
            <ac:grpSpMk id="23" creationId="{00000000-0000-0000-0000-000000000000}"/>
          </ac:grpSpMkLst>
        </pc:grpChg>
        <pc:grpChg chg="mod">
          <ac:chgData name="SK Ting" userId="b3bc860dc335eef1" providerId="LiveId" clId="{55AB15BB-FBBC-457C-8502-99AC0C723681}" dt="2023-11-27T13:03:37.863" v="2777" actId="1076"/>
          <ac:grpSpMkLst>
            <pc:docMk/>
            <pc:sldMk cId="0" sldId="258"/>
            <ac:grpSpMk id="25" creationId="{00000000-0000-0000-0000-000000000000}"/>
          </ac:grpSpMkLst>
        </pc:grpChg>
        <pc:grpChg chg="mod">
          <ac:chgData name="SK Ting" userId="b3bc860dc335eef1" providerId="LiveId" clId="{55AB15BB-FBBC-457C-8502-99AC0C723681}" dt="2023-11-27T13:03:27.875" v="2775" actId="14100"/>
          <ac:grpSpMkLst>
            <pc:docMk/>
            <pc:sldMk cId="0" sldId="258"/>
            <ac:grpSpMk id="27" creationId="{00000000-0000-0000-0000-000000000000}"/>
          </ac:grpSpMkLst>
        </pc:grpChg>
      </pc:sldChg>
      <pc:sldChg chg="modSp mod">
        <pc:chgData name="SK Ting" userId="b3bc860dc335eef1" providerId="LiveId" clId="{55AB15BB-FBBC-457C-8502-99AC0C723681}" dt="2023-11-27T12:59:19.827" v="2762" actId="1076"/>
        <pc:sldMkLst>
          <pc:docMk/>
          <pc:sldMk cId="0" sldId="259"/>
        </pc:sldMkLst>
        <pc:spChg chg="mod">
          <ac:chgData name="SK Ting" userId="b3bc860dc335eef1" providerId="LiveId" clId="{55AB15BB-FBBC-457C-8502-99AC0C723681}" dt="2023-11-27T12:44:00.467" v="2719"/>
          <ac:spMkLst>
            <pc:docMk/>
            <pc:sldMk cId="0" sldId="259"/>
            <ac:spMk id="9" creationId="{00000000-0000-0000-0000-000000000000}"/>
          </ac:spMkLst>
        </pc:spChg>
        <pc:spChg chg="mod">
          <ac:chgData name="SK Ting" userId="b3bc860dc335eef1" providerId="LiveId" clId="{55AB15BB-FBBC-457C-8502-99AC0C723681}" dt="2023-11-27T12:44:17.317" v="2720"/>
          <ac:spMkLst>
            <pc:docMk/>
            <pc:sldMk cId="0" sldId="259"/>
            <ac:spMk id="34" creationId="{00000000-0000-0000-0000-000000000000}"/>
          </ac:spMkLst>
        </pc:spChg>
        <pc:spChg chg="mod">
          <ac:chgData name="SK Ting" userId="b3bc860dc335eef1" providerId="LiveId" clId="{55AB15BB-FBBC-457C-8502-99AC0C723681}" dt="2023-11-27T12:44:30.503" v="2721"/>
          <ac:spMkLst>
            <pc:docMk/>
            <pc:sldMk cId="0" sldId="259"/>
            <ac:spMk id="38" creationId="{00000000-0000-0000-0000-000000000000}"/>
          </ac:spMkLst>
        </pc:spChg>
        <pc:grpChg chg="mod">
          <ac:chgData name="SK Ting" userId="b3bc860dc335eef1" providerId="LiveId" clId="{55AB15BB-FBBC-457C-8502-99AC0C723681}" dt="2023-11-27T12:59:19.827" v="2762" actId="1076"/>
          <ac:grpSpMkLst>
            <pc:docMk/>
            <pc:sldMk cId="0" sldId="259"/>
            <ac:grpSpMk id="6" creationId="{00000000-0000-0000-0000-000000000000}"/>
          </ac:grpSpMkLst>
        </pc:grpChg>
      </pc:sldChg>
      <pc:sldChg chg="addSp modSp mod ord">
        <pc:chgData name="SK Ting" userId="b3bc860dc335eef1" providerId="LiveId" clId="{55AB15BB-FBBC-457C-8502-99AC0C723681}" dt="2023-11-28T05:09:24.586" v="5141"/>
        <pc:sldMkLst>
          <pc:docMk/>
          <pc:sldMk cId="0" sldId="260"/>
        </pc:sldMkLst>
        <pc:spChg chg="mod">
          <ac:chgData name="SK Ting" userId="b3bc860dc335eef1" providerId="LiveId" clId="{55AB15BB-FBBC-457C-8502-99AC0C723681}" dt="2023-11-27T07:45:58.452" v="64" actId="1076"/>
          <ac:spMkLst>
            <pc:docMk/>
            <pc:sldMk cId="0" sldId="260"/>
            <ac:spMk id="3" creationId="{00000000-0000-0000-0000-000000000000}"/>
          </ac:spMkLst>
        </pc:spChg>
        <pc:spChg chg="mod">
          <ac:chgData name="SK Ting" userId="b3bc860dc335eef1" providerId="LiveId" clId="{55AB15BB-FBBC-457C-8502-99AC0C723681}" dt="2023-11-27T07:43:16.699" v="41" actId="1076"/>
          <ac:spMkLst>
            <pc:docMk/>
            <pc:sldMk cId="0" sldId="260"/>
            <ac:spMk id="5" creationId="{00000000-0000-0000-0000-000000000000}"/>
          </ac:spMkLst>
        </pc:spChg>
        <pc:spChg chg="add mod">
          <ac:chgData name="SK Ting" userId="b3bc860dc335eef1" providerId="LiveId" clId="{55AB15BB-FBBC-457C-8502-99AC0C723681}" dt="2023-11-27T07:49:47.331" v="84" actId="1076"/>
          <ac:spMkLst>
            <pc:docMk/>
            <pc:sldMk cId="0" sldId="260"/>
            <ac:spMk id="8" creationId="{CCB555FD-BE3B-EE8C-299F-A021EBE67115}"/>
          </ac:spMkLst>
        </pc:spChg>
        <pc:spChg chg="add mod">
          <ac:chgData name="SK Ting" userId="b3bc860dc335eef1" providerId="LiveId" clId="{55AB15BB-FBBC-457C-8502-99AC0C723681}" dt="2023-11-27T07:49:54.160" v="85" actId="1076"/>
          <ac:spMkLst>
            <pc:docMk/>
            <pc:sldMk cId="0" sldId="260"/>
            <ac:spMk id="9" creationId="{3A97C99F-F634-46D2-20F9-D06D40891E42}"/>
          </ac:spMkLst>
        </pc:spChg>
        <pc:graphicFrameChg chg="add mod modGraphic">
          <ac:chgData name="SK Ting" userId="b3bc860dc335eef1" providerId="LiveId" clId="{55AB15BB-FBBC-457C-8502-99AC0C723681}" dt="2023-11-27T07:48:36.598" v="76" actId="12385"/>
          <ac:graphicFrameMkLst>
            <pc:docMk/>
            <pc:sldMk cId="0" sldId="260"/>
            <ac:graphicFrameMk id="6" creationId="{0FD8863B-091B-62BE-0726-0E02240E4F3D}"/>
          </ac:graphicFrameMkLst>
        </pc:graphicFrameChg>
        <pc:graphicFrameChg chg="add mod modGraphic">
          <ac:chgData name="SK Ting" userId="b3bc860dc335eef1" providerId="LiveId" clId="{55AB15BB-FBBC-457C-8502-99AC0C723681}" dt="2023-11-27T07:49:33.380" v="83" actId="1076"/>
          <ac:graphicFrameMkLst>
            <pc:docMk/>
            <pc:sldMk cId="0" sldId="260"/>
            <ac:graphicFrameMk id="7" creationId="{3429CE8A-608E-5B61-B13C-31A9F2785D03}"/>
          </ac:graphicFrameMkLst>
        </pc:graphicFrameChg>
      </pc:sldChg>
      <pc:sldChg chg="addSp delSp modSp mod ord">
        <pc:chgData name="SK Ting" userId="b3bc860dc335eef1" providerId="LiveId" clId="{55AB15BB-FBBC-457C-8502-99AC0C723681}" dt="2023-11-28T05:16:29.303" v="5182"/>
        <pc:sldMkLst>
          <pc:docMk/>
          <pc:sldMk cId="0" sldId="261"/>
        </pc:sldMkLst>
        <pc:spChg chg="mod">
          <ac:chgData name="SK Ting" userId="b3bc860dc335eef1" providerId="LiveId" clId="{55AB15BB-FBBC-457C-8502-99AC0C723681}" dt="2023-11-27T07:34:01.166" v="1" actId="20578"/>
          <ac:spMkLst>
            <pc:docMk/>
            <pc:sldMk cId="0" sldId="261"/>
            <ac:spMk id="3" creationId="{00000000-0000-0000-0000-000000000000}"/>
          </ac:spMkLst>
        </pc:spChg>
        <pc:spChg chg="mod">
          <ac:chgData name="SK Ting" userId="b3bc860dc335eef1" providerId="LiveId" clId="{55AB15BB-FBBC-457C-8502-99AC0C723681}" dt="2023-11-27T08:01:42.373" v="169" actId="255"/>
          <ac:spMkLst>
            <pc:docMk/>
            <pc:sldMk cId="0" sldId="261"/>
            <ac:spMk id="5" creationId="{00000000-0000-0000-0000-000000000000}"/>
          </ac:spMkLst>
        </pc:spChg>
        <pc:spChg chg="del topLvl">
          <ac:chgData name="SK Ting" userId="b3bc860dc335eef1" providerId="LiveId" clId="{55AB15BB-FBBC-457C-8502-99AC0C723681}" dt="2023-11-27T08:00:29.572" v="165" actId="478"/>
          <ac:spMkLst>
            <pc:docMk/>
            <pc:sldMk cId="0" sldId="261"/>
            <ac:spMk id="7" creationId="{00000000-0000-0000-0000-000000000000}"/>
          </ac:spMkLst>
        </pc:spChg>
        <pc:spChg chg="del mod topLvl">
          <ac:chgData name="SK Ting" userId="b3bc860dc335eef1" providerId="LiveId" clId="{55AB15BB-FBBC-457C-8502-99AC0C723681}" dt="2023-11-27T08:00:28.270" v="164" actId="478"/>
          <ac:spMkLst>
            <pc:docMk/>
            <pc:sldMk cId="0" sldId="261"/>
            <ac:spMk id="8" creationId="{00000000-0000-0000-0000-000000000000}"/>
          </ac:spMkLst>
        </pc:spChg>
        <pc:spChg chg="add mod">
          <ac:chgData name="SK Ting" userId="b3bc860dc335eef1" providerId="LiveId" clId="{55AB15BB-FBBC-457C-8502-99AC0C723681}" dt="2023-11-27T08:02:48.801" v="174" actId="255"/>
          <ac:spMkLst>
            <pc:docMk/>
            <pc:sldMk cId="0" sldId="261"/>
            <ac:spMk id="9" creationId="{589B420A-30E3-BEDF-F690-96326148E07B}"/>
          </ac:spMkLst>
        </pc:spChg>
        <pc:spChg chg="add del mod">
          <ac:chgData name="SK Ting" userId="b3bc860dc335eef1" providerId="LiveId" clId="{55AB15BB-FBBC-457C-8502-99AC0C723681}" dt="2023-11-27T08:02:58.555" v="176"/>
          <ac:spMkLst>
            <pc:docMk/>
            <pc:sldMk cId="0" sldId="261"/>
            <ac:spMk id="10" creationId="{2A53A4AE-CCDA-F7A0-A535-A63883CB2D94}"/>
          </ac:spMkLst>
        </pc:spChg>
        <pc:spChg chg="add mod">
          <ac:chgData name="SK Ting" userId="b3bc860dc335eef1" providerId="LiveId" clId="{55AB15BB-FBBC-457C-8502-99AC0C723681}" dt="2023-11-27T08:24:35.352" v="530" actId="20577"/>
          <ac:spMkLst>
            <pc:docMk/>
            <pc:sldMk cId="0" sldId="261"/>
            <ac:spMk id="12" creationId="{7A4EC00A-99EA-5392-3D85-823B1188AEBF}"/>
          </ac:spMkLst>
        </pc:spChg>
        <pc:grpChg chg="add del mod">
          <ac:chgData name="SK Ting" userId="b3bc860dc335eef1" providerId="LiveId" clId="{55AB15BB-FBBC-457C-8502-99AC0C723681}" dt="2023-11-27T08:01:17.331" v="168" actId="14100"/>
          <ac:grpSpMkLst>
            <pc:docMk/>
            <pc:sldMk cId="0" sldId="261"/>
            <ac:grpSpMk id="2" creationId="{00000000-0000-0000-0000-000000000000}"/>
          </ac:grpSpMkLst>
        </pc:grpChg>
        <pc:grpChg chg="del">
          <ac:chgData name="SK Ting" userId="b3bc860dc335eef1" providerId="LiveId" clId="{55AB15BB-FBBC-457C-8502-99AC0C723681}" dt="2023-11-27T08:00:28.270" v="164" actId="478"/>
          <ac:grpSpMkLst>
            <pc:docMk/>
            <pc:sldMk cId="0" sldId="261"/>
            <ac:grpSpMk id="6" creationId="{00000000-0000-0000-0000-000000000000}"/>
          </ac:grpSpMkLst>
        </pc:grpChg>
      </pc:sldChg>
      <pc:sldChg chg="addSp delSp modSp mod">
        <pc:chgData name="SK Ting" userId="b3bc860dc335eef1" providerId="LiveId" clId="{55AB15BB-FBBC-457C-8502-99AC0C723681}" dt="2023-11-28T05:50:28.616" v="5428" actId="478"/>
        <pc:sldMkLst>
          <pc:docMk/>
          <pc:sldMk cId="0" sldId="262"/>
        </pc:sldMkLst>
        <pc:spChg chg="mod">
          <ac:chgData name="SK Ting" userId="b3bc860dc335eef1" providerId="LiveId" clId="{55AB15BB-FBBC-457C-8502-99AC0C723681}" dt="2023-11-27T07:54:11.187" v="87" actId="1076"/>
          <ac:spMkLst>
            <pc:docMk/>
            <pc:sldMk cId="0" sldId="262"/>
            <ac:spMk id="3" creationId="{00000000-0000-0000-0000-000000000000}"/>
          </ac:spMkLst>
        </pc:spChg>
        <pc:spChg chg="add del mod">
          <ac:chgData name="SK Ting" userId="b3bc860dc335eef1" providerId="LiveId" clId="{55AB15BB-FBBC-457C-8502-99AC0C723681}" dt="2023-11-28T05:50:28.616" v="5428" actId="478"/>
          <ac:spMkLst>
            <pc:docMk/>
            <pc:sldMk cId="0" sldId="262"/>
            <ac:spMk id="4" creationId="{FB133E13-5BA0-69E9-6F87-F53001AA01E9}"/>
          </ac:spMkLst>
        </pc:spChg>
      </pc:sldChg>
      <pc:sldChg chg="addSp modSp mod">
        <pc:chgData name="SK Ting" userId="b3bc860dc335eef1" providerId="LiveId" clId="{55AB15BB-FBBC-457C-8502-99AC0C723681}" dt="2023-11-28T08:12:17.509" v="6922" actId="20577"/>
        <pc:sldMkLst>
          <pc:docMk/>
          <pc:sldMk cId="0" sldId="263"/>
        </pc:sldMkLst>
        <pc:spChg chg="add mod">
          <ac:chgData name="SK Ting" userId="b3bc860dc335eef1" providerId="LiveId" clId="{55AB15BB-FBBC-457C-8502-99AC0C723681}" dt="2023-11-28T08:12:17.509" v="6922" actId="20577"/>
          <ac:spMkLst>
            <pc:docMk/>
            <pc:sldMk cId="0" sldId="263"/>
            <ac:spMk id="4" creationId="{156B336F-3552-9244-3E7C-9390BEEECD4C}"/>
          </ac:spMkLst>
        </pc:spChg>
      </pc:sldChg>
      <pc:sldChg chg="addSp delSp modSp add mod ord">
        <pc:chgData name="SK Ting" userId="b3bc860dc335eef1" providerId="LiveId" clId="{55AB15BB-FBBC-457C-8502-99AC0C723681}" dt="2023-11-28T05:16:30.577" v="5184"/>
        <pc:sldMkLst>
          <pc:docMk/>
          <pc:sldMk cId="2639418156" sldId="265"/>
        </pc:sldMkLst>
        <pc:spChg chg="add del mod">
          <ac:chgData name="SK Ting" userId="b3bc860dc335eef1" providerId="LiveId" clId="{55AB15BB-FBBC-457C-8502-99AC0C723681}" dt="2023-11-27T11:42:30.677" v="1316" actId="478"/>
          <ac:spMkLst>
            <pc:docMk/>
            <pc:sldMk cId="2639418156" sldId="265"/>
            <ac:spMk id="7" creationId="{82171D04-446E-A993-30F0-E4C1D0CDFD8D}"/>
          </ac:spMkLst>
        </pc:spChg>
        <pc:spChg chg="mod">
          <ac:chgData name="SK Ting" userId="b3bc860dc335eef1" providerId="LiveId" clId="{55AB15BB-FBBC-457C-8502-99AC0C723681}" dt="2023-11-27T08:25:15.770" v="569" actId="20577"/>
          <ac:spMkLst>
            <pc:docMk/>
            <pc:sldMk cId="2639418156" sldId="265"/>
            <ac:spMk id="9" creationId="{589B420A-30E3-BEDF-F690-96326148E07B}"/>
          </ac:spMkLst>
        </pc:spChg>
        <pc:spChg chg="mod">
          <ac:chgData name="SK Ting" userId="b3bc860dc335eef1" providerId="LiveId" clId="{55AB15BB-FBBC-457C-8502-99AC0C723681}" dt="2023-11-27T12:42:50.066" v="2718" actId="404"/>
          <ac:spMkLst>
            <pc:docMk/>
            <pc:sldMk cId="2639418156" sldId="265"/>
            <ac:spMk id="12" creationId="{7A4EC00A-99EA-5392-3D85-823B1188AEBF}"/>
          </ac:spMkLst>
        </pc:spChg>
      </pc:sldChg>
      <pc:sldChg chg="addSp delSp modSp new del mod">
        <pc:chgData name="SK Ting" userId="b3bc860dc335eef1" providerId="LiveId" clId="{55AB15BB-FBBC-457C-8502-99AC0C723681}" dt="2023-11-27T15:38:12.946" v="3143" actId="2696"/>
        <pc:sldMkLst>
          <pc:docMk/>
          <pc:sldMk cId="708914121" sldId="266"/>
        </pc:sldMkLst>
        <pc:spChg chg="add mod">
          <ac:chgData name="SK Ting" userId="b3bc860dc335eef1" providerId="LiveId" clId="{55AB15BB-FBBC-457C-8502-99AC0C723681}" dt="2023-11-27T13:12:57.713" v="2848" actId="207"/>
          <ac:spMkLst>
            <pc:docMk/>
            <pc:sldMk cId="708914121" sldId="266"/>
            <ac:spMk id="6" creationId="{F6E78436-323C-1525-4A15-F82092C5FD68}"/>
          </ac:spMkLst>
        </pc:spChg>
        <pc:graphicFrameChg chg="add del">
          <ac:chgData name="SK Ting" userId="b3bc860dc335eef1" providerId="LiveId" clId="{55AB15BB-FBBC-457C-8502-99AC0C723681}" dt="2023-11-27T08:27:52.238" v="574" actId="478"/>
          <ac:graphicFrameMkLst>
            <pc:docMk/>
            <pc:sldMk cId="708914121" sldId="266"/>
            <ac:graphicFrameMk id="2" creationId="{EE8982AB-908D-8521-7C12-59C054AE39F5}"/>
          </ac:graphicFrameMkLst>
        </pc:graphicFrameChg>
        <pc:graphicFrameChg chg="add mod">
          <ac:chgData name="SK Ting" userId="b3bc860dc335eef1" providerId="LiveId" clId="{55AB15BB-FBBC-457C-8502-99AC0C723681}" dt="2023-11-27T13:11:42.836" v="2807" actId="14100"/>
          <ac:graphicFrameMkLst>
            <pc:docMk/>
            <pc:sldMk cId="708914121" sldId="266"/>
            <ac:graphicFrameMk id="3" creationId="{CA5860C1-E3D9-98EA-0DA8-B5542423EC5C}"/>
          </ac:graphicFrameMkLst>
        </pc:graphicFrameChg>
        <pc:picChg chg="add mod ord">
          <ac:chgData name="SK Ting" userId="b3bc860dc335eef1" providerId="LiveId" clId="{55AB15BB-FBBC-457C-8502-99AC0C723681}" dt="2023-11-27T13:11:20.608" v="2804" actId="14100"/>
          <ac:picMkLst>
            <pc:docMk/>
            <pc:sldMk cId="708914121" sldId="266"/>
            <ac:picMk id="5" creationId="{08143CA3-8A79-7988-E0CB-644FE2352E73}"/>
          </ac:picMkLst>
        </pc:picChg>
      </pc:sldChg>
      <pc:sldChg chg="addSp delSp modSp add mod ord">
        <pc:chgData name="SK Ting" userId="b3bc860dc335eef1" providerId="LiveId" clId="{55AB15BB-FBBC-457C-8502-99AC0C723681}" dt="2023-11-28T05:20:44.288" v="5220"/>
        <pc:sldMkLst>
          <pc:docMk/>
          <pc:sldMk cId="1305903014" sldId="267"/>
        </pc:sldMkLst>
        <pc:spChg chg="del mod">
          <ac:chgData name="SK Ting" userId="b3bc860dc335eef1" providerId="LiveId" clId="{55AB15BB-FBBC-457C-8502-99AC0C723681}" dt="2023-11-27T16:35:25.736" v="4237"/>
          <ac:spMkLst>
            <pc:docMk/>
            <pc:sldMk cId="1305903014" sldId="267"/>
            <ac:spMk id="5" creationId="{00000000-0000-0000-0000-000000000000}"/>
          </ac:spMkLst>
        </pc:spChg>
        <pc:spChg chg="del mod">
          <ac:chgData name="SK Ting" userId="b3bc860dc335eef1" providerId="LiveId" clId="{55AB15BB-FBBC-457C-8502-99AC0C723681}" dt="2023-11-27T16:35:16.915" v="4224" actId="478"/>
          <ac:spMkLst>
            <pc:docMk/>
            <pc:sldMk cId="1305903014" sldId="267"/>
            <ac:spMk id="9" creationId="{589B420A-30E3-BEDF-F690-96326148E07B}"/>
          </ac:spMkLst>
        </pc:spChg>
        <pc:spChg chg="add del mod">
          <ac:chgData name="SK Ting" userId="b3bc860dc335eef1" providerId="LiveId" clId="{55AB15BB-FBBC-457C-8502-99AC0C723681}" dt="2023-11-27T16:06:47.873" v="3744" actId="478"/>
          <ac:spMkLst>
            <pc:docMk/>
            <pc:sldMk cId="1305903014" sldId="267"/>
            <ac:spMk id="10" creationId="{34363AD9-5E7A-86B7-5912-F843A6E312B1}"/>
          </ac:spMkLst>
        </pc:spChg>
        <pc:spChg chg="del mod">
          <ac:chgData name="SK Ting" userId="b3bc860dc335eef1" providerId="LiveId" clId="{55AB15BB-FBBC-457C-8502-99AC0C723681}" dt="2023-11-27T13:18:08.655" v="2888"/>
          <ac:spMkLst>
            <pc:docMk/>
            <pc:sldMk cId="1305903014" sldId="267"/>
            <ac:spMk id="12" creationId="{7A4EC00A-99EA-5392-3D85-823B1188AEBF}"/>
          </ac:spMkLst>
        </pc:spChg>
        <pc:spChg chg="add mod">
          <ac:chgData name="SK Ting" userId="b3bc860dc335eef1" providerId="LiveId" clId="{55AB15BB-FBBC-457C-8502-99AC0C723681}" dt="2023-11-27T16:35:52.663" v="4241" actId="1076"/>
          <ac:spMkLst>
            <pc:docMk/>
            <pc:sldMk cId="1305903014" sldId="267"/>
            <ac:spMk id="19" creationId="{447B40E3-B763-CDA5-CF3E-7805B4C8B512}"/>
          </ac:spMkLst>
        </pc:spChg>
        <pc:spChg chg="add mod">
          <ac:chgData name="SK Ting" userId="b3bc860dc335eef1" providerId="LiveId" clId="{55AB15BB-FBBC-457C-8502-99AC0C723681}" dt="2023-11-27T16:35:58.066" v="4242" actId="1076"/>
          <ac:spMkLst>
            <pc:docMk/>
            <pc:sldMk cId="1305903014" sldId="267"/>
            <ac:spMk id="20" creationId="{709B83D4-AA7D-B179-17F1-001FE5D93C4F}"/>
          </ac:spMkLst>
        </pc:spChg>
        <pc:spChg chg="add mod">
          <ac:chgData name="SK Ting" userId="b3bc860dc335eef1" providerId="LiveId" clId="{55AB15BB-FBBC-457C-8502-99AC0C723681}" dt="2023-11-27T16:36:09.693" v="4244" actId="1076"/>
          <ac:spMkLst>
            <pc:docMk/>
            <pc:sldMk cId="1305903014" sldId="267"/>
            <ac:spMk id="21" creationId="{2388CEA7-D6CE-100F-C943-17390532873E}"/>
          </ac:spMkLst>
        </pc:spChg>
        <pc:spChg chg="add mod">
          <ac:chgData name="SK Ting" userId="b3bc860dc335eef1" providerId="LiveId" clId="{55AB15BB-FBBC-457C-8502-99AC0C723681}" dt="2023-11-27T16:36:13.409" v="4245" actId="1076"/>
          <ac:spMkLst>
            <pc:docMk/>
            <pc:sldMk cId="1305903014" sldId="267"/>
            <ac:spMk id="24" creationId="{7B080040-402B-193E-1D6B-CFC91A2897CE}"/>
          </ac:spMkLst>
        </pc:spChg>
        <pc:spChg chg="add del">
          <ac:chgData name="SK Ting" userId="b3bc860dc335eef1" providerId="LiveId" clId="{55AB15BB-FBBC-457C-8502-99AC0C723681}" dt="2023-11-27T16:35:33.831" v="4239" actId="22"/>
          <ac:spMkLst>
            <pc:docMk/>
            <pc:sldMk cId="1305903014" sldId="267"/>
            <ac:spMk id="26" creationId="{DE4F3734-ADBD-6229-1E42-8092956BE363}"/>
          </ac:spMkLst>
        </pc:spChg>
        <pc:spChg chg="add mod">
          <ac:chgData name="SK Ting" userId="b3bc860dc335eef1" providerId="LiveId" clId="{55AB15BB-FBBC-457C-8502-99AC0C723681}" dt="2023-11-27T16:35:43.794" v="4240"/>
          <ac:spMkLst>
            <pc:docMk/>
            <pc:sldMk cId="1305903014" sldId="267"/>
            <ac:spMk id="27" creationId="{87399936-B9C6-0891-6177-6047B9DA58EA}"/>
          </ac:spMkLst>
        </pc:spChg>
        <pc:graphicFrameChg chg="add del mod">
          <ac:chgData name="SK Ting" userId="b3bc860dc335eef1" providerId="LiveId" clId="{55AB15BB-FBBC-457C-8502-99AC0C723681}" dt="2023-11-27T16:07:18.097" v="3750"/>
          <ac:graphicFrameMkLst>
            <pc:docMk/>
            <pc:sldMk cId="1305903014" sldId="267"/>
            <ac:graphicFrameMk id="11" creationId="{C6056607-E562-624C-98DC-9CFD63FF9B6F}"/>
          </ac:graphicFrameMkLst>
        </pc:graphicFrameChg>
        <pc:graphicFrameChg chg="add del">
          <ac:chgData name="SK Ting" userId="b3bc860dc335eef1" providerId="LiveId" clId="{55AB15BB-FBBC-457C-8502-99AC0C723681}" dt="2023-11-27T16:07:05.175" v="3748"/>
          <ac:graphicFrameMkLst>
            <pc:docMk/>
            <pc:sldMk cId="1305903014" sldId="267"/>
            <ac:graphicFrameMk id="13" creationId="{55B4A428-22C6-14F2-D4D4-0EC8E37C38DE}"/>
          </ac:graphicFrameMkLst>
        </pc:graphicFrameChg>
        <pc:graphicFrameChg chg="add del mod modGraphic">
          <ac:chgData name="SK Ting" userId="b3bc860dc335eef1" providerId="LiveId" clId="{55AB15BB-FBBC-457C-8502-99AC0C723681}" dt="2023-11-27T16:08:47.568" v="3763" actId="478"/>
          <ac:graphicFrameMkLst>
            <pc:docMk/>
            <pc:sldMk cId="1305903014" sldId="267"/>
            <ac:graphicFrameMk id="14" creationId="{EB8B9D8A-E91B-EAF1-8DF2-2C28E87B38F0}"/>
          </ac:graphicFrameMkLst>
        </pc:graphicFrameChg>
        <pc:graphicFrameChg chg="add del">
          <ac:chgData name="SK Ting" userId="b3bc860dc335eef1" providerId="LiveId" clId="{55AB15BB-FBBC-457C-8502-99AC0C723681}" dt="2023-11-27T16:07:33.867" v="3754"/>
          <ac:graphicFrameMkLst>
            <pc:docMk/>
            <pc:sldMk cId="1305903014" sldId="267"/>
            <ac:graphicFrameMk id="15" creationId="{7D1535E7-F501-DF96-888B-98647D9DC800}"/>
          </ac:graphicFrameMkLst>
        </pc:graphicFrameChg>
        <pc:graphicFrameChg chg="add del mod modGraphic">
          <ac:chgData name="SK Ting" userId="b3bc860dc335eef1" providerId="LiveId" clId="{55AB15BB-FBBC-457C-8502-99AC0C723681}" dt="2023-11-27T16:15:19.760" v="3904" actId="478"/>
          <ac:graphicFrameMkLst>
            <pc:docMk/>
            <pc:sldMk cId="1305903014" sldId="267"/>
            <ac:graphicFrameMk id="16" creationId="{BA98F3D6-C94C-E09E-662C-FD8E5263070C}"/>
          </ac:graphicFrameMkLst>
        </pc:graphicFrameChg>
        <pc:picChg chg="add del mod">
          <ac:chgData name="SK Ting" userId="b3bc860dc335eef1" providerId="LiveId" clId="{55AB15BB-FBBC-457C-8502-99AC0C723681}" dt="2023-11-27T15:37:43.426" v="3142" actId="478"/>
          <ac:picMkLst>
            <pc:docMk/>
            <pc:sldMk cId="1305903014" sldId="267"/>
            <ac:picMk id="7" creationId="{848E9BDC-73D3-1A11-0E40-E13F08C63166}"/>
          </ac:picMkLst>
        </pc:picChg>
        <pc:picChg chg="add mod">
          <ac:chgData name="SK Ting" userId="b3bc860dc335eef1" providerId="LiveId" clId="{55AB15BB-FBBC-457C-8502-99AC0C723681}" dt="2023-11-27T16:36:04.265" v="4243" actId="1076"/>
          <ac:picMkLst>
            <pc:docMk/>
            <pc:sldMk cId="1305903014" sldId="267"/>
            <ac:picMk id="18" creationId="{D9AA77C6-9317-6A4D-9E6E-49406340D639}"/>
          </ac:picMkLst>
        </pc:picChg>
        <pc:picChg chg="add mod">
          <ac:chgData name="SK Ting" userId="b3bc860dc335eef1" providerId="LiveId" clId="{55AB15BB-FBBC-457C-8502-99AC0C723681}" dt="2023-11-27T16:36:21.247" v="4247" actId="1076"/>
          <ac:picMkLst>
            <pc:docMk/>
            <pc:sldMk cId="1305903014" sldId="267"/>
            <ac:picMk id="23" creationId="{8DF58885-5661-F29F-8544-8DDD3018659C}"/>
          </ac:picMkLst>
        </pc:picChg>
      </pc:sldChg>
      <pc:sldChg chg="addSp delSp modSp add mod ord">
        <pc:chgData name="SK Ting" userId="b3bc860dc335eef1" providerId="LiveId" clId="{55AB15BB-FBBC-457C-8502-99AC0C723681}" dt="2023-11-28T05:23:41.706" v="5256" actId="20577"/>
        <pc:sldMkLst>
          <pc:docMk/>
          <pc:sldMk cId="621510460" sldId="268"/>
        </pc:sldMkLst>
        <pc:spChg chg="mod">
          <ac:chgData name="SK Ting" userId="b3bc860dc335eef1" providerId="LiveId" clId="{55AB15BB-FBBC-457C-8502-99AC0C723681}" dt="2023-11-27T16:33:55.882" v="4217" actId="14100"/>
          <ac:spMkLst>
            <pc:docMk/>
            <pc:sldMk cId="621510460" sldId="268"/>
            <ac:spMk id="5" creationId="{00000000-0000-0000-0000-000000000000}"/>
          </ac:spMkLst>
        </pc:spChg>
        <pc:spChg chg="add del mod">
          <ac:chgData name="SK Ting" userId="b3bc860dc335eef1" providerId="LiveId" clId="{55AB15BB-FBBC-457C-8502-99AC0C723681}" dt="2023-11-27T15:53:27.009" v="3500" actId="478"/>
          <ac:spMkLst>
            <pc:docMk/>
            <pc:sldMk cId="621510460" sldId="268"/>
            <ac:spMk id="6" creationId="{B97EEF9D-624E-A31A-7F56-1F0120E54423}"/>
          </ac:spMkLst>
        </pc:spChg>
        <pc:spChg chg="del">
          <ac:chgData name="SK Ting" userId="b3bc860dc335eef1" providerId="LiveId" clId="{55AB15BB-FBBC-457C-8502-99AC0C723681}" dt="2023-11-27T16:33:36.380" v="4208" actId="478"/>
          <ac:spMkLst>
            <pc:docMk/>
            <pc:sldMk cId="621510460" sldId="268"/>
            <ac:spMk id="9" creationId="{589B420A-30E3-BEDF-F690-96326148E07B}"/>
          </ac:spMkLst>
        </pc:spChg>
        <pc:spChg chg="mod">
          <ac:chgData name="SK Ting" userId="b3bc860dc335eef1" providerId="LiveId" clId="{55AB15BB-FBBC-457C-8502-99AC0C723681}" dt="2023-11-27T16:34:22.084" v="4218" actId="1076"/>
          <ac:spMkLst>
            <pc:docMk/>
            <pc:sldMk cId="621510460" sldId="268"/>
            <ac:spMk id="10" creationId="{34363AD9-5E7A-86B7-5912-F843A6E312B1}"/>
          </ac:spMkLst>
        </pc:spChg>
        <pc:spChg chg="add del">
          <ac:chgData name="SK Ting" userId="b3bc860dc335eef1" providerId="LiveId" clId="{55AB15BB-FBBC-457C-8502-99AC0C723681}" dt="2023-11-27T16:14:17.039" v="3883" actId="22"/>
          <ac:spMkLst>
            <pc:docMk/>
            <pc:sldMk cId="621510460" sldId="268"/>
            <ac:spMk id="12" creationId="{427B6575-9C6A-6C48-B5B8-6266B98D0417}"/>
          </ac:spMkLst>
        </pc:spChg>
        <pc:spChg chg="add mod">
          <ac:chgData name="SK Ting" userId="b3bc860dc335eef1" providerId="LiveId" clId="{55AB15BB-FBBC-457C-8502-99AC0C723681}" dt="2023-11-27T16:34:54.477" v="4222" actId="1076"/>
          <ac:spMkLst>
            <pc:docMk/>
            <pc:sldMk cId="621510460" sldId="268"/>
            <ac:spMk id="14" creationId="{86EACA72-6E8F-E1ED-BF34-3E86355ED5E2}"/>
          </ac:spMkLst>
        </pc:spChg>
        <pc:graphicFrameChg chg="add mod modGraphic">
          <ac:chgData name="SK Ting" userId="b3bc860dc335eef1" providerId="LiveId" clId="{55AB15BB-FBBC-457C-8502-99AC0C723681}" dt="2023-11-27T16:35:02.368" v="4223" actId="1076"/>
          <ac:graphicFrameMkLst>
            <pc:docMk/>
            <pc:sldMk cId="621510460" sldId="268"/>
            <ac:graphicFrameMk id="8" creationId="{EF320F5F-C7AE-3EA6-64CE-A8AC41CA987D}"/>
          </ac:graphicFrameMkLst>
        </pc:graphicFrameChg>
        <pc:graphicFrameChg chg="add mod modGraphic">
          <ac:chgData name="SK Ting" userId="b3bc860dc335eef1" providerId="LiveId" clId="{55AB15BB-FBBC-457C-8502-99AC0C723681}" dt="2023-11-28T05:23:41.706" v="5256" actId="20577"/>
          <ac:graphicFrameMkLst>
            <pc:docMk/>
            <pc:sldMk cId="621510460" sldId="268"/>
            <ac:graphicFrameMk id="13" creationId="{27EC69A6-6CFB-DB69-8462-D5ECFB990506}"/>
          </ac:graphicFrameMkLst>
        </pc:graphicFrameChg>
        <pc:picChg chg="del">
          <ac:chgData name="SK Ting" userId="b3bc860dc335eef1" providerId="LiveId" clId="{55AB15BB-FBBC-457C-8502-99AC0C723681}" dt="2023-11-27T15:38:23.161" v="3144" actId="478"/>
          <ac:picMkLst>
            <pc:docMk/>
            <pc:sldMk cId="621510460" sldId="268"/>
            <ac:picMk id="7" creationId="{848E9BDC-73D3-1A11-0E40-E13F08C63166}"/>
          </ac:picMkLst>
        </pc:picChg>
      </pc:sldChg>
      <pc:sldChg chg="new del">
        <pc:chgData name="SK Ting" userId="b3bc860dc335eef1" providerId="LiveId" clId="{55AB15BB-FBBC-457C-8502-99AC0C723681}" dt="2023-11-27T16:49:01.992" v="4459" actId="2696"/>
        <pc:sldMkLst>
          <pc:docMk/>
          <pc:sldMk cId="1167449611" sldId="269"/>
        </pc:sldMkLst>
      </pc:sldChg>
      <pc:sldChg chg="addSp delSp modSp add mod ord">
        <pc:chgData name="SK Ting" userId="b3bc860dc335eef1" providerId="LiveId" clId="{55AB15BB-FBBC-457C-8502-99AC0C723681}" dt="2023-11-28T05:29:01.375" v="5279" actId="20577"/>
        <pc:sldMkLst>
          <pc:docMk/>
          <pc:sldMk cId="437082661" sldId="270"/>
        </pc:sldMkLst>
        <pc:spChg chg="mod">
          <ac:chgData name="SK Ting" userId="b3bc860dc335eef1" providerId="LiveId" clId="{55AB15BB-FBBC-457C-8502-99AC0C723681}" dt="2023-11-27T16:38:13.656" v="4260" actId="6549"/>
          <ac:spMkLst>
            <pc:docMk/>
            <pc:sldMk cId="437082661" sldId="270"/>
            <ac:spMk id="19" creationId="{447B40E3-B763-CDA5-CF3E-7805B4C8B512}"/>
          </ac:spMkLst>
        </pc:spChg>
        <pc:spChg chg="mod">
          <ac:chgData name="SK Ting" userId="b3bc860dc335eef1" providerId="LiveId" clId="{55AB15BB-FBBC-457C-8502-99AC0C723681}" dt="2023-11-27T16:39:48.348" v="4385" actId="20577"/>
          <ac:spMkLst>
            <pc:docMk/>
            <pc:sldMk cId="437082661" sldId="270"/>
            <ac:spMk id="20" creationId="{709B83D4-AA7D-B179-17F1-001FE5D93C4F}"/>
          </ac:spMkLst>
        </pc:spChg>
        <pc:spChg chg="add del mod">
          <ac:chgData name="SK Ting" userId="b3bc860dc335eef1" providerId="LiveId" clId="{55AB15BB-FBBC-457C-8502-99AC0C723681}" dt="2023-11-27T16:46:54.996" v="4452" actId="1076"/>
          <ac:spMkLst>
            <pc:docMk/>
            <pc:sldMk cId="437082661" sldId="270"/>
            <ac:spMk id="21" creationId="{2388CEA7-D6CE-100F-C943-17390532873E}"/>
          </ac:spMkLst>
        </pc:spChg>
        <pc:spChg chg="mod">
          <ac:chgData name="SK Ting" userId="b3bc860dc335eef1" providerId="LiveId" clId="{55AB15BB-FBBC-457C-8502-99AC0C723681}" dt="2023-11-28T05:29:01.375" v="5279" actId="20577"/>
          <ac:spMkLst>
            <pc:docMk/>
            <pc:sldMk cId="437082661" sldId="270"/>
            <ac:spMk id="24" creationId="{7B080040-402B-193E-1D6B-CFC91A2897CE}"/>
          </ac:spMkLst>
        </pc:spChg>
        <pc:picChg chg="add del mod">
          <ac:chgData name="SK Ting" userId="b3bc860dc335eef1" providerId="LiveId" clId="{55AB15BB-FBBC-457C-8502-99AC0C723681}" dt="2023-11-27T16:40:53.538" v="4437" actId="931"/>
          <ac:picMkLst>
            <pc:docMk/>
            <pc:sldMk cId="437082661" sldId="270"/>
            <ac:picMk id="6" creationId="{B6A74239-C0DA-114C-D95B-EE5F9A25FC15}"/>
          </ac:picMkLst>
        </pc:picChg>
        <pc:picChg chg="add del mod modCrop">
          <ac:chgData name="SK Ting" userId="b3bc860dc335eef1" providerId="LiveId" clId="{55AB15BB-FBBC-457C-8502-99AC0C723681}" dt="2023-11-27T16:46:27.364" v="4450" actId="478"/>
          <ac:picMkLst>
            <pc:docMk/>
            <pc:sldMk cId="437082661" sldId="270"/>
            <ac:picMk id="8" creationId="{0C4C1F80-38D5-D519-6CEE-AFC38C529465}"/>
          </ac:picMkLst>
        </pc:picChg>
        <pc:picChg chg="add mod modCrop">
          <ac:chgData name="SK Ting" userId="b3bc860dc335eef1" providerId="LiveId" clId="{55AB15BB-FBBC-457C-8502-99AC0C723681}" dt="2023-11-27T16:46:46.037" v="4451" actId="1076"/>
          <ac:picMkLst>
            <pc:docMk/>
            <pc:sldMk cId="437082661" sldId="270"/>
            <ac:picMk id="10" creationId="{CE3E05CF-EA25-C729-8B9A-C851AB313C98}"/>
          </ac:picMkLst>
        </pc:picChg>
        <pc:picChg chg="del">
          <ac:chgData name="SK Ting" userId="b3bc860dc335eef1" providerId="LiveId" clId="{55AB15BB-FBBC-457C-8502-99AC0C723681}" dt="2023-11-27T16:39:54.617" v="4386" actId="478"/>
          <ac:picMkLst>
            <pc:docMk/>
            <pc:sldMk cId="437082661" sldId="270"/>
            <ac:picMk id="18" creationId="{D9AA77C6-9317-6A4D-9E6E-49406340D639}"/>
          </ac:picMkLst>
        </pc:picChg>
        <pc:picChg chg="del">
          <ac:chgData name="SK Ting" userId="b3bc860dc335eef1" providerId="LiveId" clId="{55AB15BB-FBBC-457C-8502-99AC0C723681}" dt="2023-11-27T16:40:40.553" v="4432" actId="478"/>
          <ac:picMkLst>
            <pc:docMk/>
            <pc:sldMk cId="437082661" sldId="270"/>
            <ac:picMk id="23" creationId="{8DF58885-5661-F29F-8544-8DDD3018659C}"/>
          </ac:picMkLst>
        </pc:picChg>
      </pc:sldChg>
      <pc:sldChg chg="addSp modSp add mod ord">
        <pc:chgData name="SK Ting" userId="b3bc860dc335eef1" providerId="LiveId" clId="{55AB15BB-FBBC-457C-8502-99AC0C723681}" dt="2023-11-28T14:17:08.749" v="8591" actId="1036"/>
        <pc:sldMkLst>
          <pc:docMk/>
          <pc:sldMk cId="2665432095" sldId="271"/>
        </pc:sldMkLst>
        <pc:spChg chg="mod">
          <ac:chgData name="SK Ting" userId="b3bc860dc335eef1" providerId="LiveId" clId="{55AB15BB-FBBC-457C-8502-99AC0C723681}" dt="2023-11-28T14:17:08.749" v="8591" actId="1036"/>
          <ac:spMkLst>
            <pc:docMk/>
            <pc:sldMk cId="2665432095" sldId="271"/>
            <ac:spMk id="2" creationId="{00000000-0000-0000-0000-000000000000}"/>
          </ac:spMkLst>
        </pc:spChg>
        <pc:spChg chg="mod">
          <ac:chgData name="SK Ting" userId="b3bc860dc335eef1" providerId="LiveId" clId="{55AB15BB-FBBC-457C-8502-99AC0C723681}" dt="2023-11-28T05:16:03.359" v="5164" actId="20577"/>
          <ac:spMkLst>
            <pc:docMk/>
            <pc:sldMk cId="2665432095" sldId="271"/>
            <ac:spMk id="9" creationId="{00000000-0000-0000-0000-000000000000}"/>
          </ac:spMkLst>
        </pc:spChg>
        <pc:spChg chg="mod">
          <ac:chgData name="SK Ting" userId="b3bc860dc335eef1" providerId="LiveId" clId="{55AB15BB-FBBC-457C-8502-99AC0C723681}" dt="2023-11-27T16:54:55.420" v="4546" actId="20577"/>
          <ac:spMkLst>
            <pc:docMk/>
            <pc:sldMk cId="2665432095" sldId="271"/>
            <ac:spMk id="27" creationId="{00000000-0000-0000-0000-000000000000}"/>
          </ac:spMkLst>
        </pc:spChg>
        <pc:spChg chg="mod">
          <ac:chgData name="SK Ting" userId="b3bc860dc335eef1" providerId="LiveId" clId="{55AB15BB-FBBC-457C-8502-99AC0C723681}" dt="2023-11-28T14:15:41.948" v="8583" actId="465"/>
          <ac:spMkLst>
            <pc:docMk/>
            <pc:sldMk cId="2665432095" sldId="271"/>
            <ac:spMk id="34" creationId="{00000000-0000-0000-0000-000000000000}"/>
          </ac:spMkLst>
        </pc:spChg>
        <pc:spChg chg="mod">
          <ac:chgData name="SK Ting" userId="b3bc860dc335eef1" providerId="LiveId" clId="{55AB15BB-FBBC-457C-8502-99AC0C723681}" dt="2023-11-28T14:15:41.948" v="8583" actId="465"/>
          <ac:spMkLst>
            <pc:docMk/>
            <pc:sldMk cId="2665432095" sldId="271"/>
            <ac:spMk id="38" creationId="{00000000-0000-0000-0000-000000000000}"/>
          </ac:spMkLst>
        </pc:spChg>
        <pc:spChg chg="mod">
          <ac:chgData name="SK Ting" userId="b3bc860dc335eef1" providerId="LiveId" clId="{55AB15BB-FBBC-457C-8502-99AC0C723681}" dt="2023-11-28T05:37:31.492" v="5281"/>
          <ac:spMkLst>
            <pc:docMk/>
            <pc:sldMk cId="2665432095" sldId="271"/>
            <ac:spMk id="45" creationId="{3B7072A0-69D1-B8AA-02E8-36AC2E724A8B}"/>
          </ac:spMkLst>
        </pc:spChg>
        <pc:spChg chg="mod">
          <ac:chgData name="SK Ting" userId="b3bc860dc335eef1" providerId="LiveId" clId="{55AB15BB-FBBC-457C-8502-99AC0C723681}" dt="2023-11-28T05:37:40.757" v="5284" actId="20577"/>
          <ac:spMkLst>
            <pc:docMk/>
            <pc:sldMk cId="2665432095" sldId="271"/>
            <ac:spMk id="46" creationId="{B934D3A3-6E93-9C1C-4F3A-C0B62145B4D0}"/>
          </ac:spMkLst>
        </pc:spChg>
        <pc:spChg chg="add mod">
          <ac:chgData name="SK Ting" userId="b3bc860dc335eef1" providerId="LiveId" clId="{55AB15BB-FBBC-457C-8502-99AC0C723681}" dt="2023-11-28T05:39:35.128" v="5395" actId="20577"/>
          <ac:spMkLst>
            <pc:docMk/>
            <pc:sldMk cId="2665432095" sldId="271"/>
            <ac:spMk id="47" creationId="{E3D48D83-DBD6-C374-9AB9-0198C2A2DFF3}"/>
          </ac:spMkLst>
        </pc:spChg>
        <pc:grpChg chg="mod">
          <ac:chgData name="SK Ting" userId="b3bc860dc335eef1" providerId="LiveId" clId="{55AB15BB-FBBC-457C-8502-99AC0C723681}" dt="2023-11-28T14:17:03.611" v="8590" actId="552"/>
          <ac:grpSpMkLst>
            <pc:docMk/>
            <pc:sldMk cId="2665432095" sldId="271"/>
            <ac:grpSpMk id="6" creationId="{00000000-0000-0000-0000-000000000000}"/>
          </ac:grpSpMkLst>
        </pc:grpChg>
        <pc:grpChg chg="mod">
          <ac:chgData name="SK Ting" userId="b3bc860dc335eef1" providerId="LiveId" clId="{55AB15BB-FBBC-457C-8502-99AC0C723681}" dt="2023-11-28T14:17:03.611" v="8590" actId="552"/>
          <ac:grpSpMkLst>
            <pc:docMk/>
            <pc:sldMk cId="2665432095" sldId="271"/>
            <ac:grpSpMk id="31" creationId="{00000000-0000-0000-0000-000000000000}"/>
          </ac:grpSpMkLst>
        </pc:grpChg>
        <pc:grpChg chg="mod">
          <ac:chgData name="SK Ting" userId="b3bc860dc335eef1" providerId="LiveId" clId="{55AB15BB-FBBC-457C-8502-99AC0C723681}" dt="2023-11-28T14:17:03.611" v="8590" actId="552"/>
          <ac:grpSpMkLst>
            <pc:docMk/>
            <pc:sldMk cId="2665432095" sldId="271"/>
            <ac:grpSpMk id="35" creationId="{00000000-0000-0000-0000-000000000000}"/>
          </ac:grpSpMkLst>
        </pc:grpChg>
        <pc:grpChg chg="add mod">
          <ac:chgData name="SK Ting" userId="b3bc860dc335eef1" providerId="LiveId" clId="{55AB15BB-FBBC-457C-8502-99AC0C723681}" dt="2023-11-28T14:17:03.611" v="8590" actId="552"/>
          <ac:grpSpMkLst>
            <pc:docMk/>
            <pc:sldMk cId="2665432095" sldId="271"/>
            <ac:grpSpMk id="44" creationId="{66B6AD8C-C09E-7EFE-58F4-F3BB05FF9EDA}"/>
          </ac:grpSpMkLst>
        </pc:grpChg>
      </pc:sldChg>
      <pc:sldChg chg="modSp add mod">
        <pc:chgData name="SK Ting" userId="b3bc860dc335eef1" providerId="LiveId" clId="{55AB15BB-FBBC-457C-8502-99AC0C723681}" dt="2023-11-28T08:49:23.819" v="7466" actId="113"/>
        <pc:sldMkLst>
          <pc:docMk/>
          <pc:sldMk cId="3868225066" sldId="272"/>
        </pc:sldMkLst>
        <pc:spChg chg="mod">
          <ac:chgData name="SK Ting" userId="b3bc860dc335eef1" providerId="LiveId" clId="{55AB15BB-FBBC-457C-8502-99AC0C723681}" dt="2023-11-28T08:49:23.819" v="7466" actId="113"/>
          <ac:spMkLst>
            <pc:docMk/>
            <pc:sldMk cId="3868225066" sldId="272"/>
            <ac:spMk id="4" creationId="{156B336F-3552-9244-3E7C-9390BEEECD4C}"/>
          </ac:spMkLst>
        </pc:spChg>
      </pc:sldChg>
      <pc:sldChg chg="modSp add mod">
        <pc:chgData name="SK Ting" userId="b3bc860dc335eef1" providerId="LiveId" clId="{55AB15BB-FBBC-457C-8502-99AC0C723681}" dt="2023-11-28T18:19:40.956" v="10255" actId="20577"/>
        <pc:sldMkLst>
          <pc:docMk/>
          <pc:sldMk cId="847851432" sldId="273"/>
        </pc:sldMkLst>
        <pc:spChg chg="mod">
          <ac:chgData name="SK Ting" userId="b3bc860dc335eef1" providerId="LiveId" clId="{55AB15BB-FBBC-457C-8502-99AC0C723681}" dt="2023-11-28T08:55:25.971" v="7494" actId="20577"/>
          <ac:spMkLst>
            <pc:docMk/>
            <pc:sldMk cId="847851432" sldId="273"/>
            <ac:spMk id="2" creationId="{00000000-0000-0000-0000-000000000000}"/>
          </ac:spMkLst>
        </pc:spChg>
        <pc:spChg chg="mod">
          <ac:chgData name="SK Ting" userId="b3bc860dc335eef1" providerId="LiveId" clId="{55AB15BB-FBBC-457C-8502-99AC0C723681}" dt="2023-11-28T18:19:40.956" v="10255" actId="20577"/>
          <ac:spMkLst>
            <pc:docMk/>
            <pc:sldMk cId="847851432" sldId="273"/>
            <ac:spMk id="4" creationId="{156B336F-3552-9244-3E7C-9390BEEECD4C}"/>
          </ac:spMkLst>
        </pc:spChg>
      </pc:sldChg>
    </pc:docChg>
  </pc:docChgLst>
  <pc:docChgLst>
    <pc:chgData name="SK Ting" userId="b3bc860dc335eef1" providerId="LiveId" clId="{1E7FB89D-7DD4-4F47-AD2C-EDB6252FEBC0}"/>
    <pc:docChg chg="undo custSel addSld delSld modSld sldOrd">
      <pc:chgData name="SK Ting" userId="b3bc860dc335eef1" providerId="LiveId" clId="{1E7FB89D-7DD4-4F47-AD2C-EDB6252FEBC0}" dt="2023-12-07T11:58:41.729" v="152"/>
      <pc:docMkLst>
        <pc:docMk/>
      </pc:docMkLst>
      <pc:sldChg chg="delSp modSp mod">
        <pc:chgData name="SK Ting" userId="b3bc860dc335eef1" providerId="LiveId" clId="{1E7FB89D-7DD4-4F47-AD2C-EDB6252FEBC0}" dt="2023-12-06T16:42:19.059" v="139" actId="1076"/>
        <pc:sldMkLst>
          <pc:docMk/>
          <pc:sldMk cId="0" sldId="256"/>
        </pc:sldMkLst>
        <pc:spChg chg="del">
          <ac:chgData name="SK Ting" userId="b3bc860dc335eef1" providerId="LiveId" clId="{1E7FB89D-7DD4-4F47-AD2C-EDB6252FEBC0}" dt="2023-12-06T16:42:05.051" v="135" actId="478"/>
          <ac:spMkLst>
            <pc:docMk/>
            <pc:sldMk cId="0" sldId="256"/>
            <ac:spMk id="22" creationId="{00000000-0000-0000-0000-000000000000}"/>
          </ac:spMkLst>
        </pc:spChg>
        <pc:spChg chg="del">
          <ac:chgData name="SK Ting" userId="b3bc860dc335eef1" providerId="LiveId" clId="{1E7FB89D-7DD4-4F47-AD2C-EDB6252FEBC0}" dt="2023-12-06T16:42:06.402" v="136" actId="478"/>
          <ac:spMkLst>
            <pc:docMk/>
            <pc:sldMk cId="0" sldId="256"/>
            <ac:spMk id="23" creationId="{00000000-0000-0000-0000-000000000000}"/>
          </ac:spMkLst>
        </pc:spChg>
        <pc:spChg chg="mod">
          <ac:chgData name="SK Ting" userId="b3bc860dc335eef1" providerId="LiveId" clId="{1E7FB89D-7DD4-4F47-AD2C-EDB6252FEBC0}" dt="2023-12-06T16:42:19.059" v="139" actId="1076"/>
          <ac:spMkLst>
            <pc:docMk/>
            <pc:sldMk cId="0" sldId="256"/>
            <ac:spMk id="24" creationId="{00000000-0000-0000-0000-000000000000}"/>
          </ac:spMkLst>
        </pc:spChg>
        <pc:spChg chg="mod">
          <ac:chgData name="SK Ting" userId="b3bc860dc335eef1" providerId="LiveId" clId="{1E7FB89D-7DD4-4F47-AD2C-EDB6252FEBC0}" dt="2023-12-06T16:42:07.931" v="137" actId="6549"/>
          <ac:spMkLst>
            <pc:docMk/>
            <pc:sldMk cId="0" sldId="256"/>
            <ac:spMk id="25" creationId="{7A6D00A3-0D7A-51D8-D704-686C06391979}"/>
          </ac:spMkLst>
        </pc:spChg>
        <pc:grpChg chg="del">
          <ac:chgData name="SK Ting" userId="b3bc860dc335eef1" providerId="LiveId" clId="{1E7FB89D-7DD4-4F47-AD2C-EDB6252FEBC0}" dt="2023-12-06T16:42:08.651" v="138" actId="478"/>
          <ac:grpSpMkLst>
            <pc:docMk/>
            <pc:sldMk cId="0" sldId="256"/>
            <ac:grpSpMk id="2" creationId="{00000000-0000-0000-0000-000000000000}"/>
          </ac:grpSpMkLst>
        </pc:grpChg>
      </pc:sldChg>
      <pc:sldChg chg="modSp mod">
        <pc:chgData name="SK Ting" userId="b3bc860dc335eef1" providerId="LiveId" clId="{1E7FB89D-7DD4-4F47-AD2C-EDB6252FEBC0}" dt="2023-12-06T16:13:29.115" v="114" actId="1036"/>
        <pc:sldMkLst>
          <pc:docMk/>
          <pc:sldMk cId="0" sldId="259"/>
        </pc:sldMkLst>
        <pc:spChg chg="mod">
          <ac:chgData name="SK Ting" userId="b3bc860dc335eef1" providerId="LiveId" clId="{1E7FB89D-7DD4-4F47-AD2C-EDB6252FEBC0}" dt="2023-12-06T16:13:29.115" v="114" actId="1036"/>
          <ac:spMkLst>
            <pc:docMk/>
            <pc:sldMk cId="0" sldId="259"/>
            <ac:spMk id="2" creationId="{00000000-0000-0000-0000-000000000000}"/>
          </ac:spMkLst>
        </pc:spChg>
        <pc:spChg chg="mod">
          <ac:chgData name="SK Ting" userId="b3bc860dc335eef1" providerId="LiveId" clId="{1E7FB89D-7DD4-4F47-AD2C-EDB6252FEBC0}" dt="2023-12-06T15:58:34.005" v="113"/>
          <ac:spMkLst>
            <pc:docMk/>
            <pc:sldMk cId="0" sldId="259"/>
            <ac:spMk id="38" creationId="{00000000-0000-0000-0000-000000000000}"/>
          </ac:spMkLst>
        </pc:spChg>
      </pc:sldChg>
      <pc:sldChg chg="delSp modSp mod">
        <pc:chgData name="SK Ting" userId="b3bc860dc335eef1" providerId="LiveId" clId="{1E7FB89D-7DD4-4F47-AD2C-EDB6252FEBC0}" dt="2023-12-06T16:44:13.234" v="146" actId="2711"/>
        <pc:sldMkLst>
          <pc:docMk/>
          <pc:sldMk cId="0" sldId="264"/>
        </pc:sldMkLst>
        <pc:spChg chg="mod">
          <ac:chgData name="SK Ting" userId="b3bc860dc335eef1" providerId="LiveId" clId="{1E7FB89D-7DD4-4F47-AD2C-EDB6252FEBC0}" dt="2023-12-06T16:44:13.234" v="146" actId="2711"/>
          <ac:spMkLst>
            <pc:docMk/>
            <pc:sldMk cId="0" sldId="264"/>
            <ac:spMk id="3" creationId="{00000000-0000-0000-0000-000000000000}"/>
          </ac:spMkLst>
        </pc:spChg>
        <pc:spChg chg="del">
          <ac:chgData name="SK Ting" userId="b3bc860dc335eef1" providerId="LiveId" clId="{1E7FB89D-7DD4-4F47-AD2C-EDB6252FEBC0}" dt="2023-12-06T16:41:44.778" v="132" actId="478"/>
          <ac:spMkLst>
            <pc:docMk/>
            <pc:sldMk cId="0" sldId="264"/>
            <ac:spMk id="16" creationId="{00000000-0000-0000-0000-000000000000}"/>
          </ac:spMkLst>
        </pc:spChg>
        <pc:spChg chg="del">
          <ac:chgData name="SK Ting" userId="b3bc860dc335eef1" providerId="LiveId" clId="{1E7FB89D-7DD4-4F47-AD2C-EDB6252FEBC0}" dt="2023-12-06T16:41:47.497" v="133" actId="478"/>
          <ac:spMkLst>
            <pc:docMk/>
            <pc:sldMk cId="0" sldId="264"/>
            <ac:spMk id="17" creationId="{00000000-0000-0000-0000-000000000000}"/>
          </ac:spMkLst>
        </pc:spChg>
        <pc:spChg chg="mod">
          <ac:chgData name="SK Ting" userId="b3bc860dc335eef1" providerId="LiveId" clId="{1E7FB89D-7DD4-4F47-AD2C-EDB6252FEBC0}" dt="2023-12-06T16:43:03.939" v="145" actId="1076"/>
          <ac:spMkLst>
            <pc:docMk/>
            <pc:sldMk cId="0" sldId="264"/>
            <ac:spMk id="18" creationId="{00000000-0000-0000-0000-000000000000}"/>
          </ac:spMkLst>
        </pc:spChg>
        <pc:grpChg chg="mod">
          <ac:chgData name="SK Ting" userId="b3bc860dc335eef1" providerId="LiveId" clId="{1E7FB89D-7DD4-4F47-AD2C-EDB6252FEBC0}" dt="2023-12-06T16:42:56.015" v="144" actId="1076"/>
          <ac:grpSpMkLst>
            <pc:docMk/>
            <pc:sldMk cId="0" sldId="264"/>
            <ac:grpSpMk id="20" creationId="{00000000-0000-0000-0000-000000000000}"/>
          </ac:grpSpMkLst>
        </pc:grpChg>
      </pc:sldChg>
      <pc:sldChg chg="addSp modSp mod">
        <pc:chgData name="SK Ting" userId="b3bc860dc335eef1" providerId="LiveId" clId="{1E7FB89D-7DD4-4F47-AD2C-EDB6252FEBC0}" dt="2023-12-06T14:49:28.757" v="110"/>
        <pc:sldMkLst>
          <pc:docMk/>
          <pc:sldMk cId="2665432095" sldId="271"/>
        </pc:sldMkLst>
        <pc:spChg chg="mod">
          <ac:chgData name="SK Ting" userId="b3bc860dc335eef1" providerId="LiveId" clId="{1E7FB89D-7DD4-4F47-AD2C-EDB6252FEBC0}" dt="2023-12-06T14:48:53.071" v="107"/>
          <ac:spMkLst>
            <pc:docMk/>
            <pc:sldMk cId="2665432095" sldId="271"/>
            <ac:spMk id="2" creationId="{00000000-0000-0000-0000-000000000000}"/>
          </ac:spMkLst>
        </pc:spChg>
        <pc:spChg chg="mod">
          <ac:chgData name="SK Ting" userId="b3bc860dc335eef1" providerId="LiveId" clId="{1E7FB89D-7DD4-4F47-AD2C-EDB6252FEBC0}" dt="2023-12-06T14:47:56.987" v="105"/>
          <ac:spMkLst>
            <pc:docMk/>
            <pc:sldMk cId="2665432095" sldId="271"/>
            <ac:spMk id="34" creationId="{00000000-0000-0000-0000-000000000000}"/>
          </ac:spMkLst>
        </pc:spChg>
        <pc:spChg chg="mod">
          <ac:chgData name="SK Ting" userId="b3bc860dc335eef1" providerId="LiveId" clId="{1E7FB89D-7DD4-4F47-AD2C-EDB6252FEBC0}" dt="2023-12-06T14:47:52.574" v="87" actId="1076"/>
          <ac:spMkLst>
            <pc:docMk/>
            <pc:sldMk cId="2665432095" sldId="271"/>
            <ac:spMk id="38" creationId="{00000000-0000-0000-0000-000000000000}"/>
          </ac:spMkLst>
        </pc:spChg>
        <pc:spChg chg="add mod">
          <ac:chgData name="SK Ting" userId="b3bc860dc335eef1" providerId="LiveId" clId="{1E7FB89D-7DD4-4F47-AD2C-EDB6252FEBC0}" dt="2023-12-06T14:49:28.757" v="110"/>
          <ac:spMkLst>
            <pc:docMk/>
            <pc:sldMk cId="2665432095" sldId="271"/>
            <ac:spMk id="48" creationId="{367CF560-A169-7CB8-8709-3E481D5D83D1}"/>
          </ac:spMkLst>
        </pc:spChg>
        <pc:grpChg chg="mod">
          <ac:chgData name="SK Ting" userId="b3bc860dc335eef1" providerId="LiveId" clId="{1E7FB89D-7DD4-4F47-AD2C-EDB6252FEBC0}" dt="2023-12-06T14:47:51.721" v="86" actId="1076"/>
          <ac:grpSpMkLst>
            <pc:docMk/>
            <pc:sldMk cId="2665432095" sldId="271"/>
            <ac:grpSpMk id="35" creationId="{00000000-0000-0000-0000-000000000000}"/>
          </ac:grpSpMkLst>
        </pc:grpChg>
      </pc:sldChg>
      <pc:sldChg chg="ord">
        <pc:chgData name="SK Ting" userId="b3bc860dc335eef1" providerId="LiveId" clId="{1E7FB89D-7DD4-4F47-AD2C-EDB6252FEBC0}" dt="2023-12-07T11:58:33.569" v="150"/>
        <pc:sldMkLst>
          <pc:docMk/>
          <pc:sldMk cId="771920063" sldId="278"/>
        </pc:sldMkLst>
      </pc:sldChg>
      <pc:sldChg chg="addSp modSp new del mod ord setBg">
        <pc:chgData name="SK Ting" userId="b3bc860dc335eef1" providerId="LiveId" clId="{1E7FB89D-7DD4-4F47-AD2C-EDB6252FEBC0}" dt="2023-12-06T16:37:16.091" v="120" actId="47"/>
        <pc:sldMkLst>
          <pc:docMk/>
          <pc:sldMk cId="2656231673" sldId="279"/>
        </pc:sldMkLst>
        <pc:grpChg chg="add">
          <ac:chgData name="SK Ting" userId="b3bc860dc335eef1" providerId="LiveId" clId="{1E7FB89D-7DD4-4F47-AD2C-EDB6252FEBC0}" dt="2023-12-06T16:36:52.552" v="119" actId="26606"/>
          <ac:grpSpMkLst>
            <pc:docMk/>
            <pc:sldMk cId="2656231673" sldId="279"/>
            <ac:grpSpMk id="8" creationId="{63737881-458F-40AD-B72B-B57D267DC423}"/>
          </ac:grpSpMkLst>
        </pc:grpChg>
        <pc:picChg chg="add mod">
          <ac:chgData name="SK Ting" userId="b3bc860dc335eef1" providerId="LiveId" clId="{1E7FB89D-7DD4-4F47-AD2C-EDB6252FEBC0}" dt="2023-12-06T16:36:52.552" v="119" actId="26606"/>
          <ac:picMkLst>
            <pc:docMk/>
            <pc:sldMk cId="2656231673" sldId="279"/>
            <ac:picMk id="3" creationId="{6CF119A8-9B15-1A27-5D17-E65D7BF0099B}"/>
          </ac:picMkLst>
        </pc:picChg>
      </pc:sldChg>
      <pc:sldChg chg="addSp delSp modSp new mod ord setBg modAnim">
        <pc:chgData name="SK Ting" userId="b3bc860dc335eef1" providerId="LiveId" clId="{1E7FB89D-7DD4-4F47-AD2C-EDB6252FEBC0}" dt="2023-12-07T11:58:41.729" v="152"/>
        <pc:sldMkLst>
          <pc:docMk/>
          <pc:sldMk cId="3252203663" sldId="279"/>
        </pc:sldMkLst>
        <pc:spChg chg="add del">
          <ac:chgData name="SK Ting" userId="b3bc860dc335eef1" providerId="LiveId" clId="{1E7FB89D-7DD4-4F47-AD2C-EDB6252FEBC0}" dt="2023-12-06T16:38:41.973" v="126" actId="26606"/>
          <ac:spMkLst>
            <pc:docMk/>
            <pc:sldMk cId="3252203663" sldId="279"/>
            <ac:spMk id="8" creationId="{9C6777B5-64F4-4200-B099-34168B69FE53}"/>
          </ac:spMkLst>
        </pc:spChg>
        <pc:spChg chg="add">
          <ac:chgData name="SK Ting" userId="b3bc860dc335eef1" providerId="LiveId" clId="{1E7FB89D-7DD4-4F47-AD2C-EDB6252FEBC0}" dt="2023-12-06T16:38:41.973" v="127" actId="26606"/>
          <ac:spMkLst>
            <pc:docMk/>
            <pc:sldMk cId="3252203663" sldId="279"/>
            <ac:spMk id="14" creationId="{E559D998-AB6C-46E1-B394-118E9A1E2D62}"/>
          </ac:spMkLst>
        </pc:spChg>
        <pc:grpChg chg="add del">
          <ac:chgData name="SK Ting" userId="b3bc860dc335eef1" providerId="LiveId" clId="{1E7FB89D-7DD4-4F47-AD2C-EDB6252FEBC0}" dt="2023-12-06T16:38:41.973" v="126" actId="26606"/>
          <ac:grpSpMkLst>
            <pc:docMk/>
            <pc:sldMk cId="3252203663" sldId="279"/>
            <ac:grpSpMk id="10" creationId="{4252769E-B9F0-4068-A645-5BBEF16E9C28}"/>
          </ac:grpSpMkLst>
        </pc:grpChg>
        <pc:picChg chg="add del mod">
          <ac:chgData name="SK Ting" userId="b3bc860dc335eef1" providerId="LiveId" clId="{1E7FB89D-7DD4-4F47-AD2C-EDB6252FEBC0}" dt="2023-12-06T16:39:25.625" v="128" actId="478"/>
          <ac:picMkLst>
            <pc:docMk/>
            <pc:sldMk cId="3252203663" sldId="279"/>
            <ac:picMk id="3" creationId="{76573CFD-E9E9-A460-5B3C-A0E4849D84B6}"/>
          </ac:picMkLst>
        </pc:picChg>
        <pc:picChg chg="add mod">
          <ac:chgData name="SK Ting" userId="b3bc860dc335eef1" providerId="LiveId" clId="{1E7FB89D-7DD4-4F47-AD2C-EDB6252FEBC0}" dt="2023-12-06T16:40:12.865" v="129" actId="931"/>
          <ac:picMkLst>
            <pc:docMk/>
            <pc:sldMk cId="3252203663" sldId="279"/>
            <ac:picMk id="5" creationId="{19A660B7-2274-0DEC-C6BF-1EE15E511587}"/>
          </ac:picMkLst>
        </pc:picChg>
      </pc:sldChg>
    </pc:docChg>
  </pc:docChgLst>
  <pc:docChgLst>
    <pc:chgData name="SK Ting" userId="b3bc860dc335eef1" providerId="LiveId" clId="{15134332-1E49-4B67-856E-82AFF57EC6E8}"/>
    <pc:docChg chg="undo custSel addSld modSld sldOrd">
      <pc:chgData name="SK Ting" userId="b3bc860dc335eef1" providerId="LiveId" clId="{15134332-1E49-4B67-856E-82AFF57EC6E8}" dt="2023-12-01T15:24:21.789" v="2346" actId="14100"/>
      <pc:docMkLst>
        <pc:docMk/>
      </pc:docMkLst>
      <pc:sldChg chg="modSp mod">
        <pc:chgData name="SK Ting" userId="b3bc860dc335eef1" providerId="LiveId" clId="{15134332-1E49-4B67-856E-82AFF57EC6E8}" dt="2023-12-01T13:31:35.623" v="1895" actId="14100"/>
        <pc:sldMkLst>
          <pc:docMk/>
          <pc:sldMk cId="0" sldId="256"/>
        </pc:sldMkLst>
        <pc:spChg chg="mod">
          <ac:chgData name="SK Ting" userId="b3bc860dc335eef1" providerId="LiveId" clId="{15134332-1E49-4B67-856E-82AFF57EC6E8}" dt="2023-12-01T13:31:35.623" v="1895" actId="14100"/>
          <ac:spMkLst>
            <pc:docMk/>
            <pc:sldMk cId="0" sldId="256"/>
            <ac:spMk id="21" creationId="{00000000-0000-0000-0000-000000000000}"/>
          </ac:spMkLst>
        </pc:spChg>
      </pc:sldChg>
      <pc:sldChg chg="modSp mod">
        <pc:chgData name="SK Ting" userId="b3bc860dc335eef1" providerId="LiveId" clId="{15134332-1E49-4B67-856E-82AFF57EC6E8}" dt="2023-12-01T13:32:16.234" v="1896" actId="2711"/>
        <pc:sldMkLst>
          <pc:docMk/>
          <pc:sldMk cId="0" sldId="257"/>
        </pc:sldMkLst>
        <pc:spChg chg="mod">
          <ac:chgData name="SK Ting" userId="b3bc860dc335eef1" providerId="LiveId" clId="{15134332-1E49-4B67-856E-82AFF57EC6E8}" dt="2023-12-01T13:32:16.234" v="1896" actId="2711"/>
          <ac:spMkLst>
            <pc:docMk/>
            <pc:sldMk cId="0" sldId="257"/>
            <ac:spMk id="13" creationId="{00000000-0000-0000-0000-000000000000}"/>
          </ac:spMkLst>
        </pc:spChg>
      </pc:sldChg>
      <pc:sldChg chg="modSp mod">
        <pc:chgData name="SK Ting" userId="b3bc860dc335eef1" providerId="LiveId" clId="{15134332-1E49-4B67-856E-82AFF57EC6E8}" dt="2023-12-01T13:34:01.124" v="1899" actId="2711"/>
        <pc:sldMkLst>
          <pc:docMk/>
          <pc:sldMk cId="0" sldId="258"/>
        </pc:sldMkLst>
        <pc:spChg chg="mod">
          <ac:chgData name="SK Ting" userId="b3bc860dc335eef1" providerId="LiveId" clId="{15134332-1E49-4B67-856E-82AFF57EC6E8}" dt="2023-12-01T13:34:01.124" v="1899" actId="2711"/>
          <ac:spMkLst>
            <pc:docMk/>
            <pc:sldMk cId="0" sldId="258"/>
            <ac:spMk id="47" creationId="{00000000-0000-0000-0000-000000000000}"/>
          </ac:spMkLst>
        </pc:spChg>
      </pc:sldChg>
      <pc:sldChg chg="modSp mod">
        <pc:chgData name="SK Ting" userId="b3bc860dc335eef1" providerId="LiveId" clId="{15134332-1E49-4B67-856E-82AFF57EC6E8}" dt="2023-12-01T13:34:33.134" v="1903" actId="255"/>
        <pc:sldMkLst>
          <pc:docMk/>
          <pc:sldMk cId="0" sldId="259"/>
        </pc:sldMkLst>
        <pc:spChg chg="mod">
          <ac:chgData name="SK Ting" userId="b3bc860dc335eef1" providerId="LiveId" clId="{15134332-1E49-4B67-856E-82AFF57EC6E8}" dt="2023-12-01T13:34:11.890" v="1900" actId="113"/>
          <ac:spMkLst>
            <pc:docMk/>
            <pc:sldMk cId="0" sldId="259"/>
            <ac:spMk id="9" creationId="{00000000-0000-0000-0000-000000000000}"/>
          </ac:spMkLst>
        </pc:spChg>
        <pc:spChg chg="mod">
          <ac:chgData name="SK Ting" userId="b3bc860dc335eef1" providerId="LiveId" clId="{15134332-1E49-4B67-856E-82AFF57EC6E8}" dt="2023-12-01T13:33:35.001" v="1898" actId="2711"/>
          <ac:spMkLst>
            <pc:docMk/>
            <pc:sldMk cId="0" sldId="259"/>
            <ac:spMk id="27" creationId="{00000000-0000-0000-0000-000000000000}"/>
          </ac:spMkLst>
        </pc:spChg>
        <pc:spChg chg="mod">
          <ac:chgData name="SK Ting" userId="b3bc860dc335eef1" providerId="LiveId" clId="{15134332-1E49-4B67-856E-82AFF57EC6E8}" dt="2023-12-01T13:34:15.587" v="1901" actId="113"/>
          <ac:spMkLst>
            <pc:docMk/>
            <pc:sldMk cId="0" sldId="259"/>
            <ac:spMk id="34" creationId="{00000000-0000-0000-0000-000000000000}"/>
          </ac:spMkLst>
        </pc:spChg>
        <pc:spChg chg="mod">
          <ac:chgData name="SK Ting" userId="b3bc860dc335eef1" providerId="LiveId" clId="{15134332-1E49-4B67-856E-82AFF57EC6E8}" dt="2023-12-01T13:34:33.134" v="1903" actId="255"/>
          <ac:spMkLst>
            <pc:docMk/>
            <pc:sldMk cId="0" sldId="259"/>
            <ac:spMk id="38" creationId="{00000000-0000-0000-0000-000000000000}"/>
          </ac:spMkLst>
        </pc:spChg>
      </pc:sldChg>
      <pc:sldChg chg="addSp delSp modSp mod">
        <pc:chgData name="SK Ting" userId="b3bc860dc335eef1" providerId="LiveId" clId="{15134332-1E49-4B67-856E-82AFF57EC6E8}" dt="2023-12-01T15:22:54.558" v="2340" actId="1076"/>
        <pc:sldMkLst>
          <pc:docMk/>
          <pc:sldMk cId="0" sldId="262"/>
        </pc:sldMkLst>
        <pc:spChg chg="add mod">
          <ac:chgData name="SK Ting" userId="b3bc860dc335eef1" providerId="LiveId" clId="{15134332-1E49-4B67-856E-82AFF57EC6E8}" dt="2023-12-01T15:22:54.558" v="2340" actId="1076"/>
          <ac:spMkLst>
            <pc:docMk/>
            <pc:sldMk cId="0" sldId="262"/>
            <ac:spMk id="7" creationId="{F9268F38-164F-8C89-EBAA-9A90DD9CB85B}"/>
          </ac:spMkLst>
        </pc:spChg>
        <pc:spChg chg="add del mod">
          <ac:chgData name="SK Ting" userId="b3bc860dc335eef1" providerId="LiveId" clId="{15134332-1E49-4B67-856E-82AFF57EC6E8}" dt="2023-12-01T07:52:00.431" v="52" actId="767"/>
          <ac:spMkLst>
            <pc:docMk/>
            <pc:sldMk cId="0" sldId="262"/>
            <ac:spMk id="8" creationId="{27C794A4-D5F3-1D65-AE77-6B69418DA32C}"/>
          </ac:spMkLst>
        </pc:spChg>
        <pc:spChg chg="add del mod">
          <ac:chgData name="SK Ting" userId="b3bc860dc335eef1" providerId="LiveId" clId="{15134332-1E49-4B67-856E-82AFF57EC6E8}" dt="2023-12-01T09:01:02.327" v="508" actId="478"/>
          <ac:spMkLst>
            <pc:docMk/>
            <pc:sldMk cId="0" sldId="262"/>
            <ac:spMk id="9" creationId="{4D32ACEF-465D-FE5B-74AA-D296293CA79C}"/>
          </ac:spMkLst>
        </pc:spChg>
        <pc:spChg chg="add del">
          <ac:chgData name="SK Ting" userId="b3bc860dc335eef1" providerId="LiveId" clId="{15134332-1E49-4B67-856E-82AFF57EC6E8}" dt="2023-12-01T08:27:15.971" v="321" actId="22"/>
          <ac:spMkLst>
            <pc:docMk/>
            <pc:sldMk cId="0" sldId="262"/>
            <ac:spMk id="11" creationId="{259EB036-C0A7-332D-1538-F3EFBB8C0910}"/>
          </ac:spMkLst>
        </pc:spChg>
        <pc:spChg chg="add del mod">
          <ac:chgData name="SK Ting" userId="b3bc860dc335eef1" providerId="LiveId" clId="{15134332-1E49-4B67-856E-82AFF57EC6E8}" dt="2023-12-01T09:01:00.796" v="507" actId="478"/>
          <ac:spMkLst>
            <pc:docMk/>
            <pc:sldMk cId="0" sldId="262"/>
            <ac:spMk id="12" creationId="{F23ABF1F-E652-F7DC-0F88-793F94B27F55}"/>
          </ac:spMkLst>
        </pc:spChg>
        <pc:spChg chg="add del mod">
          <ac:chgData name="SK Ting" userId="b3bc860dc335eef1" providerId="LiveId" clId="{15134332-1E49-4B67-856E-82AFF57EC6E8}" dt="2023-12-01T09:37:46.779" v="828" actId="478"/>
          <ac:spMkLst>
            <pc:docMk/>
            <pc:sldMk cId="0" sldId="262"/>
            <ac:spMk id="17" creationId="{F06D8F90-7567-F4CD-D90D-56E4C9C3BD81}"/>
          </ac:spMkLst>
        </pc:spChg>
        <pc:picChg chg="add del mod">
          <ac:chgData name="SK Ting" userId="b3bc860dc335eef1" providerId="LiveId" clId="{15134332-1E49-4B67-856E-82AFF57EC6E8}" dt="2023-12-01T09:00:57.172" v="505" actId="478"/>
          <ac:picMkLst>
            <pc:docMk/>
            <pc:sldMk cId="0" sldId="262"/>
            <ac:picMk id="4" creationId="{1C3C70B4-A132-101A-0759-6897F50D21BA}"/>
          </ac:picMkLst>
        </pc:picChg>
        <pc:picChg chg="add del mod">
          <ac:chgData name="SK Ting" userId="b3bc860dc335eef1" providerId="LiveId" clId="{15134332-1E49-4B67-856E-82AFF57EC6E8}" dt="2023-12-01T09:00:56.721" v="504" actId="478"/>
          <ac:picMkLst>
            <pc:docMk/>
            <pc:sldMk cId="0" sldId="262"/>
            <ac:picMk id="5" creationId="{231E24C8-93B5-E360-3F64-0BCB3EDA76AD}"/>
          </ac:picMkLst>
        </pc:picChg>
        <pc:picChg chg="add del mod">
          <ac:chgData name="SK Ting" userId="b3bc860dc335eef1" providerId="LiveId" clId="{15134332-1E49-4B67-856E-82AFF57EC6E8}" dt="2023-12-01T09:00:55.956" v="503" actId="478"/>
          <ac:picMkLst>
            <pc:docMk/>
            <pc:sldMk cId="0" sldId="262"/>
            <ac:picMk id="6" creationId="{B25592CC-A891-3A8B-3899-D705165BB5FA}"/>
          </ac:picMkLst>
        </pc:picChg>
        <pc:picChg chg="add del mod">
          <ac:chgData name="SK Ting" userId="b3bc860dc335eef1" providerId="LiveId" clId="{15134332-1E49-4B67-856E-82AFF57EC6E8}" dt="2023-12-01T09:42:47.672" v="835" actId="478"/>
          <ac:picMkLst>
            <pc:docMk/>
            <pc:sldMk cId="0" sldId="262"/>
            <ac:picMk id="14" creationId="{D8EDF4D7-90D3-DE7A-3347-BCB3AF17641B}"/>
          </ac:picMkLst>
        </pc:picChg>
        <pc:picChg chg="add del mod">
          <ac:chgData name="SK Ting" userId="b3bc860dc335eef1" providerId="LiveId" clId="{15134332-1E49-4B67-856E-82AFF57EC6E8}" dt="2023-12-01T09:37:46.779" v="828" actId="478"/>
          <ac:picMkLst>
            <pc:docMk/>
            <pc:sldMk cId="0" sldId="262"/>
            <ac:picMk id="16" creationId="{D4839047-BE23-6641-23F1-163969238E94}"/>
          </ac:picMkLst>
        </pc:picChg>
        <pc:picChg chg="add del mod">
          <ac:chgData name="SK Ting" userId="b3bc860dc335eef1" providerId="LiveId" clId="{15134332-1E49-4B67-856E-82AFF57EC6E8}" dt="2023-12-01T09:41:08.361" v="834" actId="478"/>
          <ac:picMkLst>
            <pc:docMk/>
            <pc:sldMk cId="0" sldId="262"/>
            <ac:picMk id="19" creationId="{AAD945E1-5DF2-AD94-7F46-285E694A60D0}"/>
          </ac:picMkLst>
        </pc:picChg>
        <pc:picChg chg="add mod">
          <ac:chgData name="SK Ting" userId="b3bc860dc335eef1" providerId="LiveId" clId="{15134332-1E49-4B67-856E-82AFF57EC6E8}" dt="2023-12-01T15:22:19.606" v="2338" actId="14100"/>
          <ac:picMkLst>
            <pc:docMk/>
            <pc:sldMk cId="0" sldId="262"/>
            <ac:picMk id="21" creationId="{EEE9F8BB-7326-41ED-4844-B37FA22181E1}"/>
          </ac:picMkLst>
        </pc:picChg>
      </pc:sldChg>
      <pc:sldChg chg="modSp mod">
        <pc:chgData name="SK Ting" userId="b3bc860dc335eef1" providerId="LiveId" clId="{15134332-1E49-4B67-856E-82AFF57EC6E8}" dt="2023-12-01T15:17:38.113" v="2324"/>
        <pc:sldMkLst>
          <pc:docMk/>
          <pc:sldMk cId="2639418156" sldId="265"/>
        </pc:sldMkLst>
        <pc:spChg chg="mod">
          <ac:chgData name="SK Ting" userId="b3bc860dc335eef1" providerId="LiveId" clId="{15134332-1E49-4B67-856E-82AFF57EC6E8}" dt="2023-12-01T15:17:38.113" v="2324"/>
          <ac:spMkLst>
            <pc:docMk/>
            <pc:sldMk cId="2639418156" sldId="265"/>
            <ac:spMk id="12" creationId="{7A4EC00A-99EA-5392-3D85-823B1188AEBF}"/>
          </ac:spMkLst>
        </pc:spChg>
      </pc:sldChg>
      <pc:sldChg chg="modSp mod">
        <pc:chgData name="SK Ting" userId="b3bc860dc335eef1" providerId="LiveId" clId="{15134332-1E49-4B67-856E-82AFF57EC6E8}" dt="2023-12-01T15:13:13.641" v="2321" actId="20577"/>
        <pc:sldMkLst>
          <pc:docMk/>
          <pc:sldMk cId="621510460" sldId="268"/>
        </pc:sldMkLst>
        <pc:graphicFrameChg chg="modGraphic">
          <ac:chgData name="SK Ting" userId="b3bc860dc335eef1" providerId="LiveId" clId="{15134332-1E49-4B67-856E-82AFF57EC6E8}" dt="2023-12-01T15:13:13.641" v="2321" actId="20577"/>
          <ac:graphicFrameMkLst>
            <pc:docMk/>
            <pc:sldMk cId="621510460" sldId="268"/>
            <ac:graphicFrameMk id="13" creationId="{27EC69A6-6CFB-DB69-8462-D5ECFB990506}"/>
          </ac:graphicFrameMkLst>
        </pc:graphicFrameChg>
      </pc:sldChg>
      <pc:sldChg chg="modSp mod">
        <pc:chgData name="SK Ting" userId="b3bc860dc335eef1" providerId="LiveId" clId="{15134332-1E49-4B67-856E-82AFF57EC6E8}" dt="2023-12-01T15:14:59.467" v="2322" actId="20577"/>
        <pc:sldMkLst>
          <pc:docMk/>
          <pc:sldMk cId="437082661" sldId="270"/>
        </pc:sldMkLst>
        <pc:spChg chg="mod">
          <ac:chgData name="SK Ting" userId="b3bc860dc335eef1" providerId="LiveId" clId="{15134332-1E49-4B67-856E-82AFF57EC6E8}" dt="2023-12-01T13:29:30.372" v="1893" actId="20577"/>
          <ac:spMkLst>
            <pc:docMk/>
            <pc:sldMk cId="437082661" sldId="270"/>
            <ac:spMk id="21" creationId="{2388CEA7-D6CE-100F-C943-17390532873E}"/>
          </ac:spMkLst>
        </pc:spChg>
        <pc:spChg chg="mod">
          <ac:chgData name="SK Ting" userId="b3bc860dc335eef1" providerId="LiveId" clId="{15134332-1E49-4B67-856E-82AFF57EC6E8}" dt="2023-12-01T15:14:59.467" v="2322" actId="20577"/>
          <ac:spMkLst>
            <pc:docMk/>
            <pc:sldMk cId="437082661" sldId="270"/>
            <ac:spMk id="24" creationId="{7B080040-402B-193E-1D6B-CFC91A2897CE}"/>
          </ac:spMkLst>
        </pc:spChg>
      </pc:sldChg>
      <pc:sldChg chg="modSp mod">
        <pc:chgData name="SK Ting" userId="b3bc860dc335eef1" providerId="LiveId" clId="{15134332-1E49-4B67-856E-82AFF57EC6E8}" dt="2023-12-01T15:11:47.118" v="2313" actId="113"/>
        <pc:sldMkLst>
          <pc:docMk/>
          <pc:sldMk cId="2665432095" sldId="271"/>
        </pc:sldMkLst>
        <pc:spChg chg="mod">
          <ac:chgData name="SK Ting" userId="b3bc860dc335eef1" providerId="LiveId" clId="{15134332-1E49-4B67-856E-82AFF57EC6E8}" dt="2023-12-01T13:34:58.330" v="1905" actId="113"/>
          <ac:spMkLst>
            <pc:docMk/>
            <pc:sldMk cId="2665432095" sldId="271"/>
            <ac:spMk id="9" creationId="{00000000-0000-0000-0000-000000000000}"/>
          </ac:spMkLst>
        </pc:spChg>
        <pc:spChg chg="mod">
          <ac:chgData name="SK Ting" userId="b3bc860dc335eef1" providerId="LiveId" clId="{15134332-1E49-4B67-856E-82AFF57EC6E8}" dt="2023-12-01T13:34:53.880" v="1904" actId="2711"/>
          <ac:spMkLst>
            <pc:docMk/>
            <pc:sldMk cId="2665432095" sldId="271"/>
            <ac:spMk id="27" creationId="{00000000-0000-0000-0000-000000000000}"/>
          </ac:spMkLst>
        </pc:spChg>
        <pc:spChg chg="mod">
          <ac:chgData name="SK Ting" userId="b3bc860dc335eef1" providerId="LiveId" clId="{15134332-1E49-4B67-856E-82AFF57EC6E8}" dt="2023-12-01T13:35:01.939" v="1906" actId="113"/>
          <ac:spMkLst>
            <pc:docMk/>
            <pc:sldMk cId="2665432095" sldId="271"/>
            <ac:spMk id="34" creationId="{00000000-0000-0000-0000-000000000000}"/>
          </ac:spMkLst>
        </pc:spChg>
        <pc:spChg chg="mod">
          <ac:chgData name="SK Ting" userId="b3bc860dc335eef1" providerId="LiveId" clId="{15134332-1E49-4B67-856E-82AFF57EC6E8}" dt="2023-12-01T15:11:44.410" v="2312" actId="113"/>
          <ac:spMkLst>
            <pc:docMk/>
            <pc:sldMk cId="2665432095" sldId="271"/>
            <ac:spMk id="38" creationId="{00000000-0000-0000-0000-000000000000}"/>
          </ac:spMkLst>
        </pc:spChg>
        <pc:spChg chg="mod">
          <ac:chgData name="SK Ting" userId="b3bc860dc335eef1" providerId="LiveId" clId="{15134332-1E49-4B67-856E-82AFF57EC6E8}" dt="2023-12-01T15:11:47.118" v="2313" actId="113"/>
          <ac:spMkLst>
            <pc:docMk/>
            <pc:sldMk cId="2665432095" sldId="271"/>
            <ac:spMk id="47" creationId="{E3D48D83-DBD6-C374-9AB9-0198C2A2DFF3}"/>
          </ac:spMkLst>
        </pc:spChg>
      </pc:sldChg>
      <pc:sldChg chg="modSp add mod">
        <pc:chgData name="SK Ting" userId="b3bc860dc335eef1" providerId="LiveId" clId="{15134332-1E49-4B67-856E-82AFF57EC6E8}" dt="2023-12-01T13:41:01.681" v="1942" actId="1076"/>
        <pc:sldMkLst>
          <pc:docMk/>
          <pc:sldMk cId="4135619059" sldId="274"/>
        </pc:sldMkLst>
        <pc:spChg chg="mod">
          <ac:chgData name="SK Ting" userId="b3bc860dc335eef1" providerId="LiveId" clId="{15134332-1E49-4B67-856E-82AFF57EC6E8}" dt="2023-12-01T09:44:38.512" v="845" actId="2711"/>
          <ac:spMkLst>
            <pc:docMk/>
            <pc:sldMk cId="4135619059" sldId="274"/>
            <ac:spMk id="7" creationId="{F9268F38-164F-8C89-EBAA-9A90DD9CB85B}"/>
          </ac:spMkLst>
        </pc:spChg>
        <pc:spChg chg="mod">
          <ac:chgData name="SK Ting" userId="b3bc860dc335eef1" providerId="LiveId" clId="{15134332-1E49-4B67-856E-82AFF57EC6E8}" dt="2023-12-01T12:12:47.682" v="1242" actId="6549"/>
          <ac:spMkLst>
            <pc:docMk/>
            <pc:sldMk cId="4135619059" sldId="274"/>
            <ac:spMk id="9" creationId="{4D32ACEF-465D-FE5B-74AA-D296293CA79C}"/>
          </ac:spMkLst>
        </pc:spChg>
        <pc:spChg chg="mod">
          <ac:chgData name="SK Ting" userId="b3bc860dc335eef1" providerId="LiveId" clId="{15134332-1E49-4B67-856E-82AFF57EC6E8}" dt="2023-12-01T13:40:58.202" v="1941" actId="14100"/>
          <ac:spMkLst>
            <pc:docMk/>
            <pc:sldMk cId="4135619059" sldId="274"/>
            <ac:spMk id="12" creationId="{F23ABF1F-E652-F7DC-0F88-793F94B27F55}"/>
          </ac:spMkLst>
        </pc:spChg>
        <pc:picChg chg="mod">
          <ac:chgData name="SK Ting" userId="b3bc860dc335eef1" providerId="LiveId" clId="{15134332-1E49-4B67-856E-82AFF57EC6E8}" dt="2023-12-01T13:40:51.234" v="1939" actId="1076"/>
          <ac:picMkLst>
            <pc:docMk/>
            <pc:sldMk cId="4135619059" sldId="274"/>
            <ac:picMk id="4" creationId="{1C3C70B4-A132-101A-0759-6897F50D21BA}"/>
          </ac:picMkLst>
        </pc:picChg>
        <pc:picChg chg="mod">
          <ac:chgData name="SK Ting" userId="b3bc860dc335eef1" providerId="LiveId" clId="{15134332-1E49-4B67-856E-82AFF57EC6E8}" dt="2023-12-01T13:41:01.681" v="1942" actId="1076"/>
          <ac:picMkLst>
            <pc:docMk/>
            <pc:sldMk cId="4135619059" sldId="274"/>
            <ac:picMk id="5" creationId="{231E24C8-93B5-E360-3F64-0BCB3EDA76AD}"/>
          </ac:picMkLst>
        </pc:picChg>
      </pc:sldChg>
      <pc:sldChg chg="addSp delSp modSp add mod ord">
        <pc:chgData name="SK Ting" userId="b3bc860dc335eef1" providerId="LiveId" clId="{15134332-1E49-4B67-856E-82AFF57EC6E8}" dt="2023-12-01T15:19:35.578" v="2333" actId="14100"/>
        <pc:sldMkLst>
          <pc:docMk/>
          <pc:sldMk cId="2221232306" sldId="275"/>
        </pc:sldMkLst>
        <pc:spChg chg="mod">
          <ac:chgData name="SK Ting" userId="b3bc860dc335eef1" providerId="LiveId" clId="{15134332-1E49-4B67-856E-82AFF57EC6E8}" dt="2023-12-01T15:19:35.578" v="2333" actId="14100"/>
          <ac:spMkLst>
            <pc:docMk/>
            <pc:sldMk cId="2221232306" sldId="275"/>
            <ac:spMk id="7" creationId="{F9268F38-164F-8C89-EBAA-9A90DD9CB85B}"/>
          </ac:spMkLst>
        </pc:spChg>
        <pc:spChg chg="mod">
          <ac:chgData name="SK Ting" userId="b3bc860dc335eef1" providerId="LiveId" clId="{15134332-1E49-4B67-856E-82AFF57EC6E8}" dt="2023-12-01T15:19:23.038" v="2331" actId="14100"/>
          <ac:spMkLst>
            <pc:docMk/>
            <pc:sldMk cId="2221232306" sldId="275"/>
            <ac:spMk id="9" creationId="{4D32ACEF-465D-FE5B-74AA-D296293CA79C}"/>
          </ac:spMkLst>
        </pc:spChg>
        <pc:spChg chg="del mod">
          <ac:chgData name="SK Ting" userId="b3bc860dc335eef1" providerId="LiveId" clId="{15134332-1E49-4B67-856E-82AFF57EC6E8}" dt="2023-12-01T12:55:38.244" v="1337" actId="478"/>
          <ac:spMkLst>
            <pc:docMk/>
            <pc:sldMk cId="2221232306" sldId="275"/>
            <ac:spMk id="12" creationId="{F23ABF1F-E652-F7DC-0F88-793F94B27F55}"/>
          </ac:spMkLst>
        </pc:spChg>
        <pc:picChg chg="del">
          <ac:chgData name="SK Ting" userId="b3bc860dc335eef1" providerId="LiveId" clId="{15134332-1E49-4B67-856E-82AFF57EC6E8}" dt="2023-12-01T09:45:24.302" v="851" actId="478"/>
          <ac:picMkLst>
            <pc:docMk/>
            <pc:sldMk cId="2221232306" sldId="275"/>
            <ac:picMk id="4" creationId="{1C3C70B4-A132-101A-0759-6897F50D21BA}"/>
          </ac:picMkLst>
        </pc:picChg>
        <pc:picChg chg="del">
          <ac:chgData name="SK Ting" userId="b3bc860dc335eef1" providerId="LiveId" clId="{15134332-1E49-4B67-856E-82AFF57EC6E8}" dt="2023-12-01T09:45:23.764" v="850" actId="478"/>
          <ac:picMkLst>
            <pc:docMk/>
            <pc:sldMk cId="2221232306" sldId="275"/>
            <ac:picMk id="5" creationId="{231E24C8-93B5-E360-3F64-0BCB3EDA76AD}"/>
          </ac:picMkLst>
        </pc:picChg>
        <pc:picChg chg="del">
          <ac:chgData name="SK Ting" userId="b3bc860dc335eef1" providerId="LiveId" clId="{15134332-1E49-4B67-856E-82AFF57EC6E8}" dt="2023-12-01T09:45:23.292" v="849" actId="478"/>
          <ac:picMkLst>
            <pc:docMk/>
            <pc:sldMk cId="2221232306" sldId="275"/>
            <ac:picMk id="6" creationId="{B25592CC-A891-3A8B-3899-D705165BB5FA}"/>
          </ac:picMkLst>
        </pc:picChg>
        <pc:picChg chg="add del mod">
          <ac:chgData name="SK Ting" userId="b3bc860dc335eef1" providerId="LiveId" clId="{15134332-1E49-4B67-856E-82AFF57EC6E8}" dt="2023-12-01T12:15:57.066" v="1255" actId="478"/>
          <ac:picMkLst>
            <pc:docMk/>
            <pc:sldMk cId="2221232306" sldId="275"/>
            <ac:picMk id="10" creationId="{0741E509-934F-AD17-413B-5D9B1A5E6E0E}"/>
          </ac:picMkLst>
        </pc:picChg>
        <pc:picChg chg="add del mod">
          <ac:chgData name="SK Ting" userId="b3bc860dc335eef1" providerId="LiveId" clId="{15134332-1E49-4B67-856E-82AFF57EC6E8}" dt="2023-12-01T12:15:56.503" v="1254" actId="478"/>
          <ac:picMkLst>
            <pc:docMk/>
            <pc:sldMk cId="2221232306" sldId="275"/>
            <ac:picMk id="13" creationId="{EA0FFDEC-F202-1749-90DF-DE4156F15ADB}"/>
          </ac:picMkLst>
        </pc:picChg>
        <pc:picChg chg="add del mod">
          <ac:chgData name="SK Ting" userId="b3bc860dc335eef1" providerId="LiveId" clId="{15134332-1E49-4B67-856E-82AFF57EC6E8}" dt="2023-12-01T12:15:57.786" v="1256" actId="478"/>
          <ac:picMkLst>
            <pc:docMk/>
            <pc:sldMk cId="2221232306" sldId="275"/>
            <ac:picMk id="15" creationId="{07C8069B-015A-7F04-A468-492C7C029947}"/>
          </ac:picMkLst>
        </pc:picChg>
        <pc:picChg chg="add mod">
          <ac:chgData name="SK Ting" userId="b3bc860dc335eef1" providerId="LiveId" clId="{15134332-1E49-4B67-856E-82AFF57EC6E8}" dt="2023-12-01T12:16:06.675" v="1258"/>
          <ac:picMkLst>
            <pc:docMk/>
            <pc:sldMk cId="2221232306" sldId="275"/>
            <ac:picMk id="16" creationId="{DBF50D1C-AEA9-3877-0337-D7CFD70D5ADD}"/>
          </ac:picMkLst>
        </pc:picChg>
        <pc:picChg chg="add mod">
          <ac:chgData name="SK Ting" userId="b3bc860dc335eef1" providerId="LiveId" clId="{15134332-1E49-4B67-856E-82AFF57EC6E8}" dt="2023-12-01T15:19:16.947" v="2330" actId="14100"/>
          <ac:picMkLst>
            <pc:docMk/>
            <pc:sldMk cId="2221232306" sldId="275"/>
            <ac:picMk id="17" creationId="{FA07B45D-C201-956C-8EBC-8E925C083D40}"/>
          </ac:picMkLst>
        </pc:picChg>
        <pc:picChg chg="add mod">
          <ac:chgData name="SK Ting" userId="b3bc860dc335eef1" providerId="LiveId" clId="{15134332-1E49-4B67-856E-82AFF57EC6E8}" dt="2023-12-01T15:18:59.531" v="2325" actId="1076"/>
          <ac:picMkLst>
            <pc:docMk/>
            <pc:sldMk cId="2221232306" sldId="275"/>
            <ac:picMk id="19" creationId="{DF93EF1B-0487-9E67-3C9A-5C879A9D71E9}"/>
          </ac:picMkLst>
        </pc:picChg>
      </pc:sldChg>
      <pc:sldChg chg="addSp delSp modSp add mod">
        <pc:chgData name="SK Ting" userId="b3bc860dc335eef1" providerId="LiveId" clId="{15134332-1E49-4B67-856E-82AFF57EC6E8}" dt="2023-12-01T15:24:21.789" v="2346" actId="14100"/>
        <pc:sldMkLst>
          <pc:docMk/>
          <pc:sldMk cId="3008579010" sldId="276"/>
        </pc:sldMkLst>
        <pc:spChg chg="del">
          <ac:chgData name="SK Ting" userId="b3bc860dc335eef1" providerId="LiveId" clId="{15134332-1E49-4B67-856E-82AFF57EC6E8}" dt="2023-12-01T13:42:31.473" v="1943" actId="478"/>
          <ac:spMkLst>
            <pc:docMk/>
            <pc:sldMk cId="3008579010" sldId="276"/>
            <ac:spMk id="7" creationId="{F9268F38-164F-8C89-EBAA-9A90DD9CB85B}"/>
          </ac:spMkLst>
        </pc:spChg>
        <pc:spChg chg="mod">
          <ac:chgData name="SK Ting" userId="b3bc860dc335eef1" providerId="LiveId" clId="{15134332-1E49-4B67-856E-82AFF57EC6E8}" dt="2023-12-01T15:23:52.857" v="2341" actId="2710"/>
          <ac:spMkLst>
            <pc:docMk/>
            <pc:sldMk cId="3008579010" sldId="276"/>
            <ac:spMk id="9" creationId="{4D32ACEF-465D-FE5B-74AA-D296293CA79C}"/>
          </ac:spMkLst>
        </pc:spChg>
        <pc:spChg chg="mod">
          <ac:chgData name="SK Ting" userId="b3bc860dc335eef1" providerId="LiveId" clId="{15134332-1E49-4B67-856E-82AFF57EC6E8}" dt="2023-12-01T15:24:11.009" v="2344" actId="1076"/>
          <ac:spMkLst>
            <pc:docMk/>
            <pc:sldMk cId="3008579010" sldId="276"/>
            <ac:spMk id="12" creationId="{F23ABF1F-E652-F7DC-0F88-793F94B27F55}"/>
          </ac:spMkLst>
        </pc:spChg>
        <pc:picChg chg="add mod">
          <ac:chgData name="SK Ting" userId="b3bc860dc335eef1" providerId="LiveId" clId="{15134332-1E49-4B67-856E-82AFF57EC6E8}" dt="2023-12-01T15:09:42.730" v="2308" actId="14100"/>
          <ac:picMkLst>
            <pc:docMk/>
            <pc:sldMk cId="3008579010" sldId="276"/>
            <ac:picMk id="4" creationId="{59D25B67-BDB3-4432-DA58-92C703D68D95}"/>
          </ac:picMkLst>
        </pc:picChg>
        <pc:picChg chg="add mod">
          <ac:chgData name="SK Ting" userId="b3bc860dc335eef1" providerId="LiveId" clId="{15134332-1E49-4B67-856E-82AFF57EC6E8}" dt="2023-12-01T15:24:21.789" v="2346" actId="14100"/>
          <ac:picMkLst>
            <pc:docMk/>
            <pc:sldMk cId="3008579010" sldId="276"/>
            <ac:picMk id="5" creationId="{6C3C791C-48DD-0140-FE41-913A66B576E0}"/>
          </ac:picMkLst>
        </pc:picChg>
        <pc:picChg chg="add del mod">
          <ac:chgData name="SK Ting" userId="b3bc860dc335eef1" providerId="LiveId" clId="{15134332-1E49-4B67-856E-82AFF57EC6E8}" dt="2023-12-01T12:17:58.006" v="1265" actId="478"/>
          <ac:picMkLst>
            <pc:docMk/>
            <pc:sldMk cId="3008579010" sldId="276"/>
            <ac:picMk id="6" creationId="{EF9FB0D0-6AA0-8D72-691E-B79A3BE6DC75}"/>
          </ac:picMkLst>
        </pc:picChg>
        <pc:picChg chg="del">
          <ac:chgData name="SK Ting" userId="b3bc860dc335eef1" providerId="LiveId" clId="{15134332-1E49-4B67-856E-82AFF57EC6E8}" dt="2023-12-01T12:14:30.011" v="1247" actId="478"/>
          <ac:picMkLst>
            <pc:docMk/>
            <pc:sldMk cId="3008579010" sldId="276"/>
            <ac:picMk id="10" creationId="{0741E509-934F-AD17-413B-5D9B1A5E6E0E}"/>
          </ac:picMkLst>
        </pc:picChg>
        <pc:picChg chg="del">
          <ac:chgData name="SK Ting" userId="b3bc860dc335eef1" providerId="LiveId" clId="{15134332-1E49-4B67-856E-82AFF57EC6E8}" dt="2023-12-01T12:14:28.798" v="1246" actId="478"/>
          <ac:picMkLst>
            <pc:docMk/>
            <pc:sldMk cId="3008579010" sldId="276"/>
            <ac:picMk id="13" creationId="{EA0FFDEC-F202-1749-90DF-DE4156F15ADB}"/>
          </ac:picMkLst>
        </pc:picChg>
        <pc:picChg chg="del">
          <ac:chgData name="SK Ting" userId="b3bc860dc335eef1" providerId="LiveId" clId="{15134332-1E49-4B67-856E-82AFF57EC6E8}" dt="2023-12-01T12:14:30.732" v="1248" actId="478"/>
          <ac:picMkLst>
            <pc:docMk/>
            <pc:sldMk cId="3008579010" sldId="276"/>
            <ac:picMk id="15" creationId="{07C8069B-015A-7F04-A468-492C7C029947}"/>
          </ac:picMkLst>
        </pc:picChg>
      </pc:sldChg>
      <pc:sldChg chg="modSp add mod">
        <pc:chgData name="SK Ting" userId="b3bc860dc335eef1" providerId="LiveId" clId="{15134332-1E49-4B67-856E-82AFF57EC6E8}" dt="2023-12-01T12:56:06.594" v="1339" actId="14100"/>
        <pc:sldMkLst>
          <pc:docMk/>
          <pc:sldMk cId="884517203" sldId="277"/>
        </pc:sldMkLst>
        <pc:picChg chg="mod">
          <ac:chgData name="SK Ting" userId="b3bc860dc335eef1" providerId="LiveId" clId="{15134332-1E49-4B67-856E-82AFF57EC6E8}" dt="2023-12-01T12:56:06.594" v="1339" actId="14100"/>
          <ac:picMkLst>
            <pc:docMk/>
            <pc:sldMk cId="884517203" sldId="277"/>
            <ac:picMk id="15" creationId="{07C8069B-015A-7F04-A468-492C7C029947}"/>
          </ac:picMkLst>
        </pc:picChg>
      </pc:sldChg>
    </pc:docChg>
  </pc:docChgLst>
  <pc:docChgLst>
    <pc:chgData name="SK Ting" userId="b3bc860dc335eef1" providerId="LiveId" clId="{46FE741E-7C15-4B15-AE9A-FBE1EBABF877}"/>
    <pc:docChg chg="custSel modSld">
      <pc:chgData name="SK Ting" userId="b3bc860dc335eef1" providerId="LiveId" clId="{46FE741E-7C15-4B15-AE9A-FBE1EBABF877}" dt="2023-12-05T11:18:16.467" v="220" actId="6549"/>
      <pc:docMkLst>
        <pc:docMk/>
      </pc:docMkLst>
      <pc:sldChg chg="modSp mod">
        <pc:chgData name="SK Ting" userId="b3bc860dc335eef1" providerId="LiveId" clId="{46FE741E-7C15-4B15-AE9A-FBE1EBABF877}" dt="2023-12-05T11:18:16.467" v="220" actId="6549"/>
        <pc:sldMkLst>
          <pc:docMk/>
          <pc:sldMk cId="0" sldId="261"/>
        </pc:sldMkLst>
        <pc:spChg chg="mod">
          <ac:chgData name="SK Ting" userId="b3bc860dc335eef1" providerId="LiveId" clId="{46FE741E-7C15-4B15-AE9A-FBE1EBABF877}" dt="2023-12-05T11:18:16.467" v="220" actId="6549"/>
          <ac:spMkLst>
            <pc:docMk/>
            <pc:sldMk cId="0" sldId="261"/>
            <ac:spMk id="12" creationId="{7A4EC00A-99EA-5392-3D85-823B1188AEBF}"/>
          </ac:spMkLst>
        </pc:spChg>
      </pc:sldChg>
      <pc:sldChg chg="addSp delSp modSp mod">
        <pc:chgData name="SK Ting" userId="b3bc860dc335eef1" providerId="LiveId" clId="{46FE741E-7C15-4B15-AE9A-FBE1EBABF877}" dt="2023-12-05T11:04:19.766" v="80" actId="20577"/>
        <pc:sldMkLst>
          <pc:docMk/>
          <pc:sldMk cId="0" sldId="262"/>
        </pc:sldMkLst>
        <pc:spChg chg="mod">
          <ac:chgData name="SK Ting" userId="b3bc860dc335eef1" providerId="LiveId" clId="{46FE741E-7C15-4B15-AE9A-FBE1EBABF877}" dt="2023-12-05T11:04:19.766" v="80" actId="20577"/>
          <ac:spMkLst>
            <pc:docMk/>
            <pc:sldMk cId="0" sldId="262"/>
            <ac:spMk id="7" creationId="{F9268F38-164F-8C89-EBAA-9A90DD9CB85B}"/>
          </ac:spMkLst>
        </pc:spChg>
        <pc:picChg chg="add mod">
          <ac:chgData name="SK Ting" userId="b3bc860dc335eef1" providerId="LiveId" clId="{46FE741E-7C15-4B15-AE9A-FBE1EBABF877}" dt="2023-12-05T11:02:46.462" v="7" actId="14100"/>
          <ac:picMkLst>
            <pc:docMk/>
            <pc:sldMk cId="0" sldId="262"/>
            <ac:picMk id="5" creationId="{DB333F45-1353-D510-2B48-3C1D676AE365}"/>
          </ac:picMkLst>
        </pc:picChg>
        <pc:picChg chg="del mod">
          <ac:chgData name="SK Ting" userId="b3bc860dc335eef1" providerId="LiveId" clId="{46FE741E-7C15-4B15-AE9A-FBE1EBABF877}" dt="2023-12-05T10:53:29.882" v="2" actId="478"/>
          <ac:picMkLst>
            <pc:docMk/>
            <pc:sldMk cId="0" sldId="262"/>
            <ac:picMk id="21" creationId="{EEE9F8BB-7326-41ED-4844-B37FA22181E1}"/>
          </ac:picMkLst>
        </pc:picChg>
      </pc:sldChg>
      <pc:sldChg chg="addSp delSp modSp mod">
        <pc:chgData name="SK Ting" userId="b3bc860dc335eef1" providerId="LiveId" clId="{46FE741E-7C15-4B15-AE9A-FBE1EBABF877}" dt="2023-12-05T11:12:43.749" v="180" actId="1076"/>
        <pc:sldMkLst>
          <pc:docMk/>
          <pc:sldMk cId="4135619059" sldId="274"/>
        </pc:sldMkLst>
        <pc:spChg chg="mod">
          <ac:chgData name="SK Ting" userId="b3bc860dc335eef1" providerId="LiveId" clId="{46FE741E-7C15-4B15-AE9A-FBE1EBABF877}" dt="2023-12-05T11:12:28.407" v="178" actId="20577"/>
          <ac:spMkLst>
            <pc:docMk/>
            <pc:sldMk cId="4135619059" sldId="274"/>
            <ac:spMk id="7" creationId="{F9268F38-164F-8C89-EBAA-9A90DD9CB85B}"/>
          </ac:spMkLst>
        </pc:spChg>
        <pc:spChg chg="mod">
          <ac:chgData name="SK Ting" userId="b3bc860dc335eef1" providerId="LiveId" clId="{46FE741E-7C15-4B15-AE9A-FBE1EBABF877}" dt="2023-12-05T11:12:17.359" v="174" actId="20577"/>
          <ac:spMkLst>
            <pc:docMk/>
            <pc:sldMk cId="4135619059" sldId="274"/>
            <ac:spMk id="9" creationId="{4D32ACEF-465D-FE5B-74AA-D296293CA79C}"/>
          </ac:spMkLst>
        </pc:spChg>
        <pc:spChg chg="mod">
          <ac:chgData name="SK Ting" userId="b3bc860dc335eef1" providerId="LiveId" clId="{46FE741E-7C15-4B15-AE9A-FBE1EBABF877}" dt="2023-12-05T11:11:54.340" v="168" actId="20577"/>
          <ac:spMkLst>
            <pc:docMk/>
            <pc:sldMk cId="4135619059" sldId="274"/>
            <ac:spMk id="12" creationId="{F23ABF1F-E652-F7DC-0F88-793F94B27F55}"/>
          </ac:spMkLst>
        </pc:spChg>
        <pc:picChg chg="del">
          <ac:chgData name="SK Ting" userId="b3bc860dc335eef1" providerId="LiveId" clId="{46FE741E-7C15-4B15-AE9A-FBE1EBABF877}" dt="2023-12-05T11:06:32.743" v="83" actId="478"/>
          <ac:picMkLst>
            <pc:docMk/>
            <pc:sldMk cId="4135619059" sldId="274"/>
            <ac:picMk id="4" creationId="{1C3C70B4-A132-101A-0759-6897F50D21BA}"/>
          </ac:picMkLst>
        </pc:picChg>
        <pc:picChg chg="del">
          <ac:chgData name="SK Ting" userId="b3bc860dc335eef1" providerId="LiveId" clId="{46FE741E-7C15-4B15-AE9A-FBE1EBABF877}" dt="2023-12-05T11:06:31.126" v="82" actId="478"/>
          <ac:picMkLst>
            <pc:docMk/>
            <pc:sldMk cId="4135619059" sldId="274"/>
            <ac:picMk id="5" creationId="{231E24C8-93B5-E360-3F64-0BCB3EDA76AD}"/>
          </ac:picMkLst>
        </pc:picChg>
        <pc:picChg chg="del">
          <ac:chgData name="SK Ting" userId="b3bc860dc335eef1" providerId="LiveId" clId="{46FE741E-7C15-4B15-AE9A-FBE1EBABF877}" dt="2023-12-05T11:06:30.290" v="81" actId="478"/>
          <ac:picMkLst>
            <pc:docMk/>
            <pc:sldMk cId="4135619059" sldId="274"/>
            <ac:picMk id="6" creationId="{B25592CC-A891-3A8B-3899-D705165BB5FA}"/>
          </ac:picMkLst>
        </pc:picChg>
        <pc:picChg chg="add mod">
          <ac:chgData name="SK Ting" userId="b3bc860dc335eef1" providerId="LiveId" clId="{46FE741E-7C15-4B15-AE9A-FBE1EBABF877}" dt="2023-12-05T11:12:39.909" v="179" actId="1076"/>
          <ac:picMkLst>
            <pc:docMk/>
            <pc:sldMk cId="4135619059" sldId="274"/>
            <ac:picMk id="10" creationId="{86E552FA-8522-FCD7-FD11-3AF69B1BB6D0}"/>
          </ac:picMkLst>
        </pc:picChg>
        <pc:picChg chg="add mod">
          <ac:chgData name="SK Ting" userId="b3bc860dc335eef1" providerId="LiveId" clId="{46FE741E-7C15-4B15-AE9A-FBE1EBABF877}" dt="2023-12-05T11:12:43.749" v="180" actId="1076"/>
          <ac:picMkLst>
            <pc:docMk/>
            <pc:sldMk cId="4135619059" sldId="274"/>
            <ac:picMk id="13" creationId="{6A74D210-7218-13F1-D0E8-ECE3AFFA5EA4}"/>
          </ac:picMkLst>
        </pc:picChg>
        <pc:picChg chg="add mod">
          <ac:chgData name="SK Ting" userId="b3bc860dc335eef1" providerId="LiveId" clId="{46FE741E-7C15-4B15-AE9A-FBE1EBABF877}" dt="2023-12-05T11:10:13.566" v="98" actId="14100"/>
          <ac:picMkLst>
            <pc:docMk/>
            <pc:sldMk cId="4135619059" sldId="274"/>
            <ac:picMk id="15" creationId="{BB3A6C39-AF9C-E8AC-8D05-7AA65127EC71}"/>
          </ac:picMkLst>
        </pc:picChg>
      </pc:sldChg>
      <pc:sldChg chg="addSp delSp modSp mod">
        <pc:chgData name="SK Ting" userId="b3bc860dc335eef1" providerId="LiveId" clId="{46FE741E-7C15-4B15-AE9A-FBE1EBABF877}" dt="2023-12-05T11:16:48.074" v="206" actId="14100"/>
        <pc:sldMkLst>
          <pc:docMk/>
          <pc:sldMk cId="3008579010" sldId="276"/>
        </pc:sldMkLst>
        <pc:spChg chg="mod">
          <ac:chgData name="SK Ting" userId="b3bc860dc335eef1" providerId="LiveId" clId="{46FE741E-7C15-4B15-AE9A-FBE1EBABF877}" dt="2023-12-05T11:16:37.903" v="204" actId="1076"/>
          <ac:spMkLst>
            <pc:docMk/>
            <pc:sldMk cId="3008579010" sldId="276"/>
            <ac:spMk id="12" creationId="{F23ABF1F-E652-F7DC-0F88-793F94B27F55}"/>
          </ac:spMkLst>
        </pc:spChg>
        <pc:picChg chg="del">
          <ac:chgData name="SK Ting" userId="b3bc860dc335eef1" providerId="LiveId" clId="{46FE741E-7C15-4B15-AE9A-FBE1EBABF877}" dt="2023-12-05T11:13:02.203" v="181" actId="478"/>
          <ac:picMkLst>
            <pc:docMk/>
            <pc:sldMk cId="3008579010" sldId="276"/>
            <ac:picMk id="5" creationId="{6C3C791C-48DD-0140-FE41-913A66B576E0}"/>
          </ac:picMkLst>
        </pc:picChg>
        <pc:picChg chg="add mod">
          <ac:chgData name="SK Ting" userId="b3bc860dc335eef1" providerId="LiveId" clId="{46FE741E-7C15-4B15-AE9A-FBE1EBABF877}" dt="2023-12-05T11:16:48.074" v="206" actId="14100"/>
          <ac:picMkLst>
            <pc:docMk/>
            <pc:sldMk cId="3008579010" sldId="276"/>
            <ac:picMk id="7" creationId="{B323F44E-55D1-A111-B654-A7560CDA2B0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6" name="Freeform 6"/>
          <p:cNvSpPr/>
          <p:nvPr/>
        </p:nvSpPr>
        <p:spPr>
          <a:xfrm>
            <a:off x="11776329" y="580047"/>
            <a:ext cx="5482971" cy="902337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txBody>
          <a:bodyPr/>
          <a:lstStyle/>
          <a:p>
            <a:endParaRPr lang="en-SG"/>
          </a:p>
        </p:txBody>
      </p:sp>
      <p:grpSp>
        <p:nvGrpSpPr>
          <p:cNvPr id="7" name="Group 7"/>
          <p:cNvGrpSpPr/>
          <p:nvPr/>
        </p:nvGrpSpPr>
        <p:grpSpPr>
          <a:xfrm>
            <a:off x="-1543050" y="-558218"/>
            <a:ext cx="3086100" cy="11299900"/>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FF2515"/>
            </a:solidFill>
          </p:spPr>
          <p:txBody>
            <a:bodyPr/>
            <a:lstStyle/>
            <a:p>
              <a:endParaRPr lang="en-SG"/>
            </a:p>
          </p:txBody>
        </p:sp>
        <p:sp>
          <p:nvSpPr>
            <p:cNvPr id="9" name="TextBox 9"/>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227773" y="4163622"/>
            <a:ext cx="110236" cy="2818996"/>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SG"/>
            </a:p>
          </p:txBody>
        </p:sp>
        <p:sp>
          <p:nvSpPr>
            <p:cNvPr id="12" name="TextBox 12"/>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752928" y="3206708"/>
            <a:ext cx="3459096" cy="569486"/>
            <a:chOff x="0" y="0"/>
            <a:chExt cx="825638" cy="135928"/>
          </a:xfrm>
        </p:grpSpPr>
        <p:sp>
          <p:nvSpPr>
            <p:cNvPr id="14" name="Freeform 14"/>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txBody>
            <a:bodyPr/>
            <a:lstStyle/>
            <a:p>
              <a:endParaRPr lang="en-SG"/>
            </a:p>
          </p:txBody>
        </p:sp>
        <p:sp>
          <p:nvSpPr>
            <p:cNvPr id="15" name="TextBox 15"/>
            <p:cNvSpPr txBox="1"/>
            <p:nvPr/>
          </p:nvSpPr>
          <p:spPr>
            <a:xfrm>
              <a:off x="0" y="-19050"/>
              <a:ext cx="825638" cy="154978"/>
            </a:xfrm>
            <a:prstGeom prst="rect">
              <a:avLst/>
            </a:prstGeom>
          </p:spPr>
          <p:txBody>
            <a:bodyPr lIns="56055" tIns="56055" rIns="56055" bIns="56055" rtlCol="0" anchor="ctr"/>
            <a:lstStyle/>
            <a:p>
              <a:pPr algn="ctr">
                <a:lnSpc>
                  <a:spcPts val="3120"/>
                </a:lnSpc>
              </a:pPr>
              <a:r>
                <a:rPr lang="en-US" sz="2400" dirty="0">
                  <a:solidFill>
                    <a:srgbClr val="FFFFFF"/>
                  </a:solidFill>
                  <a:latin typeface="Montserrat Light"/>
                </a:rPr>
                <a:t>Presentation 2023</a:t>
              </a:r>
            </a:p>
          </p:txBody>
        </p:sp>
      </p:grpSp>
      <p:sp>
        <p:nvSpPr>
          <p:cNvPr id="16" name="Freeform 16"/>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17" name="Freeform 17"/>
          <p:cNvSpPr/>
          <p:nvPr/>
        </p:nvSpPr>
        <p:spPr>
          <a:xfrm>
            <a:off x="1752928" y="413821"/>
            <a:ext cx="3694650" cy="1939691"/>
          </a:xfrm>
          <a:custGeom>
            <a:avLst/>
            <a:gdLst/>
            <a:ahLst/>
            <a:cxnLst/>
            <a:rect l="l" t="t" r="r" b="b"/>
            <a:pathLst>
              <a:path w="3694650" h="1939691">
                <a:moveTo>
                  <a:pt x="0" y="0"/>
                </a:moveTo>
                <a:lnTo>
                  <a:pt x="3694649" y="0"/>
                </a:lnTo>
                <a:lnTo>
                  <a:pt x="3694649" y="1939691"/>
                </a:lnTo>
                <a:lnTo>
                  <a:pt x="0" y="1939691"/>
                </a:lnTo>
                <a:lnTo>
                  <a:pt x="0" y="0"/>
                </a:lnTo>
                <a:close/>
              </a:path>
            </a:pathLst>
          </a:custGeom>
          <a:blipFill>
            <a:blip r:embed="rId7"/>
            <a:stretch>
              <a:fillRect/>
            </a:stretch>
          </a:blipFill>
        </p:spPr>
        <p:txBody>
          <a:bodyPr/>
          <a:lstStyle/>
          <a:p>
            <a:endParaRPr lang="en-SG"/>
          </a:p>
        </p:txBody>
      </p:sp>
      <p:sp>
        <p:nvSpPr>
          <p:cNvPr id="18" name="Freeform 18"/>
          <p:cNvSpPr/>
          <p:nvPr/>
        </p:nvSpPr>
        <p:spPr>
          <a:xfrm>
            <a:off x="8695793" y="7318609"/>
            <a:ext cx="2020511" cy="1939691"/>
          </a:xfrm>
          <a:custGeom>
            <a:avLst/>
            <a:gdLst/>
            <a:ahLst/>
            <a:cxnLst/>
            <a:rect l="l" t="t" r="r" b="b"/>
            <a:pathLst>
              <a:path w="2020511" h="1939691">
                <a:moveTo>
                  <a:pt x="0" y="0"/>
                </a:moveTo>
                <a:lnTo>
                  <a:pt x="2020512" y="0"/>
                </a:lnTo>
                <a:lnTo>
                  <a:pt x="2020512" y="1939691"/>
                </a:lnTo>
                <a:lnTo>
                  <a:pt x="0" y="19396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19" name="Freeform 19"/>
          <p:cNvSpPr/>
          <p:nvPr/>
        </p:nvSpPr>
        <p:spPr>
          <a:xfrm>
            <a:off x="8387482" y="900167"/>
            <a:ext cx="2582561" cy="2573170"/>
          </a:xfrm>
          <a:custGeom>
            <a:avLst/>
            <a:gdLst/>
            <a:ahLst/>
            <a:cxnLst/>
            <a:rect l="l" t="t" r="r" b="b"/>
            <a:pathLst>
              <a:path w="2582561" h="2573170">
                <a:moveTo>
                  <a:pt x="0" y="0"/>
                </a:moveTo>
                <a:lnTo>
                  <a:pt x="2582561" y="0"/>
                </a:lnTo>
                <a:lnTo>
                  <a:pt x="2582561" y="2573170"/>
                </a:lnTo>
                <a:lnTo>
                  <a:pt x="0" y="25731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a:p>
        </p:txBody>
      </p:sp>
      <p:sp>
        <p:nvSpPr>
          <p:cNvPr id="20" name="TextBox 20"/>
          <p:cNvSpPr txBox="1"/>
          <p:nvPr/>
        </p:nvSpPr>
        <p:spPr>
          <a:xfrm>
            <a:off x="1752928" y="4069570"/>
            <a:ext cx="10023401" cy="2945422"/>
          </a:xfrm>
          <a:prstGeom prst="rect">
            <a:avLst/>
          </a:prstGeom>
        </p:spPr>
        <p:txBody>
          <a:bodyPr lIns="0" tIns="0" rIns="0" bIns="0" rtlCol="0" anchor="t">
            <a:spAutoFit/>
          </a:bodyPr>
          <a:lstStyle/>
          <a:p>
            <a:pPr>
              <a:lnSpc>
                <a:spcPts val="11813"/>
              </a:lnSpc>
            </a:pPr>
            <a:r>
              <a:rPr lang="en-US" sz="8800" dirty="0">
                <a:solidFill>
                  <a:srgbClr val="231F20"/>
                </a:solidFill>
                <a:latin typeface="Arial Black" panose="020B0A04020102020204" pitchFamily="34" charset="0"/>
              </a:rPr>
              <a:t>BUSINESS ANALYTICS</a:t>
            </a:r>
          </a:p>
        </p:txBody>
      </p:sp>
      <p:sp>
        <p:nvSpPr>
          <p:cNvPr id="21" name="TextBox 21"/>
          <p:cNvSpPr txBox="1"/>
          <p:nvPr/>
        </p:nvSpPr>
        <p:spPr>
          <a:xfrm>
            <a:off x="1752927" y="2563062"/>
            <a:ext cx="6199269" cy="408445"/>
          </a:xfrm>
          <a:prstGeom prst="rect">
            <a:avLst/>
          </a:prstGeom>
        </p:spPr>
        <p:txBody>
          <a:bodyPr wrap="square" lIns="0" tIns="0" rIns="0" bIns="0" rtlCol="0" anchor="t">
            <a:spAutoFit/>
          </a:bodyPr>
          <a:lstStyle/>
          <a:p>
            <a:pPr algn="ctr">
              <a:lnSpc>
                <a:spcPts val="3373"/>
              </a:lnSpc>
            </a:pPr>
            <a:r>
              <a:rPr lang="en-US" sz="2409" spc="120" dirty="0">
                <a:solidFill>
                  <a:srgbClr val="1C5739"/>
                </a:solidFill>
                <a:latin typeface="Arial Black" panose="020B0A04020102020204" pitchFamily="34" charset="0"/>
              </a:rPr>
              <a:t>Capstone Project  - E-Commerce </a:t>
            </a:r>
          </a:p>
        </p:txBody>
      </p:sp>
      <p:sp>
        <p:nvSpPr>
          <p:cNvPr id="25" name="TextBox 22">
            <a:extLst>
              <a:ext uri="{FF2B5EF4-FFF2-40B4-BE49-F238E27FC236}">
                <a16:creationId xmlns:a16="http://schemas.microsoft.com/office/drawing/2014/main" id="{7A6D00A3-0D7A-51D8-D704-686C06391979}"/>
              </a:ext>
            </a:extLst>
          </p:cNvPr>
          <p:cNvSpPr txBox="1"/>
          <p:nvPr/>
        </p:nvSpPr>
        <p:spPr>
          <a:xfrm>
            <a:off x="13589686" y="9706953"/>
            <a:ext cx="1579436" cy="326051"/>
          </a:xfrm>
          <a:prstGeom prst="rect">
            <a:avLst/>
          </a:prstGeom>
        </p:spPr>
        <p:txBody>
          <a:bodyPr wrap="square" lIns="0" tIns="0" rIns="0" bIns="0" rtlCol="0" anchor="t">
            <a:spAutoFit/>
          </a:bodyPr>
          <a:lstStyle/>
          <a:p>
            <a:pPr>
              <a:lnSpc>
                <a:spcPts val="2908"/>
              </a:lnSpc>
            </a:pPr>
            <a:r>
              <a:rPr lang="en-US" sz="1600" dirty="0">
                <a:solidFill>
                  <a:schemeClr val="bg1"/>
                </a:solidFill>
                <a:latin typeface="Open Sauce"/>
              </a:rPr>
              <a:t>Sxxxx15E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265"/>
            <a:ext cx="1981201"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txBody>
            <a:bodyPr/>
            <a:lstStyle/>
            <a:p>
              <a:endParaRPr lang="en-SG" dirty="0"/>
            </a:p>
          </p:txBody>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rot="16200000">
            <a:off x="-3932143" y="3939848"/>
            <a:ext cx="8801102" cy="921406"/>
          </a:xfrm>
          <a:prstGeom prst="rect">
            <a:avLst/>
          </a:prstGeom>
        </p:spPr>
        <p:txBody>
          <a:bodyPr wrap="square" lIns="0" tIns="0" rIns="0" bIns="0" rtlCol="0" anchor="t">
            <a:spAutoFit/>
          </a:bodyPr>
          <a:lstStyle/>
          <a:p>
            <a:pPr algn="l">
              <a:lnSpc>
                <a:spcPts val="7451"/>
              </a:lnSpc>
            </a:pPr>
            <a:r>
              <a:rPr lang="en-SG" sz="6000" dirty="0">
                <a:solidFill>
                  <a:schemeClr val="bg1"/>
                </a:solidFill>
                <a:latin typeface="Arial Black" panose="020B0A04020102020204" pitchFamily="34" charset="0"/>
              </a:rPr>
              <a:t>Methodology</a:t>
            </a:r>
            <a:endParaRPr lang="en-US" sz="6000" dirty="0">
              <a:solidFill>
                <a:schemeClr val="bg1"/>
              </a:solidFill>
              <a:latin typeface="TT Hoves Bold"/>
            </a:endParaRPr>
          </a:p>
        </p:txBody>
      </p:sp>
      <p:sp>
        <p:nvSpPr>
          <p:cNvPr id="9" name="Title 1">
            <a:extLst>
              <a:ext uri="{FF2B5EF4-FFF2-40B4-BE49-F238E27FC236}">
                <a16:creationId xmlns:a16="http://schemas.microsoft.com/office/drawing/2014/main" id="{589B420A-30E3-BEDF-F690-96326148E07B}"/>
              </a:ext>
            </a:extLst>
          </p:cNvPr>
          <p:cNvSpPr txBox="1">
            <a:spLocks/>
          </p:cNvSpPr>
          <p:nvPr/>
        </p:nvSpPr>
        <p:spPr>
          <a:xfrm>
            <a:off x="2286000" y="266700"/>
            <a:ext cx="15621000" cy="89471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800" dirty="0">
                <a:latin typeface="Arial Black" panose="020B0A04020102020204" pitchFamily="34" charset="0"/>
              </a:rPr>
              <a:t>Methodology - </a:t>
            </a:r>
            <a:r>
              <a:rPr lang="en-SG" sz="4800" b="1" dirty="0">
                <a:latin typeface="Arial Black" panose="020B0A04020102020204" pitchFamily="34" charset="0"/>
              </a:rPr>
              <a:t>RFM Analysis in Marketing</a:t>
            </a:r>
            <a:endParaRPr lang="en-SG" sz="4800" dirty="0">
              <a:latin typeface="Arial Black" panose="020B0A04020102020204" pitchFamily="34" charset="0"/>
            </a:endParaRPr>
          </a:p>
        </p:txBody>
      </p:sp>
      <p:sp>
        <p:nvSpPr>
          <p:cNvPr id="12" name="TextBox 11">
            <a:extLst>
              <a:ext uri="{FF2B5EF4-FFF2-40B4-BE49-F238E27FC236}">
                <a16:creationId xmlns:a16="http://schemas.microsoft.com/office/drawing/2014/main" id="{7A4EC00A-99EA-5392-3D85-823B1188AEBF}"/>
              </a:ext>
            </a:extLst>
          </p:cNvPr>
          <p:cNvSpPr txBox="1"/>
          <p:nvPr/>
        </p:nvSpPr>
        <p:spPr>
          <a:xfrm>
            <a:off x="3200400" y="1161415"/>
            <a:ext cx="13639800" cy="8816260"/>
          </a:xfrm>
          <a:prstGeom prst="rect">
            <a:avLst/>
          </a:prstGeom>
          <a:noFill/>
        </p:spPr>
        <p:txBody>
          <a:bodyPr wrap="square">
            <a:spAutoFit/>
          </a:bodyPr>
          <a:lstStyle/>
          <a:p>
            <a:pPr marL="457200" indent="-457200">
              <a:lnSpc>
                <a:spcPct val="150000"/>
              </a:lnSpc>
              <a:buFont typeface="+mj-lt"/>
              <a:buAutoNum type="arabicPeriod"/>
            </a:pPr>
            <a:r>
              <a:rPr lang="en-US" sz="2000" b="1" dirty="0"/>
              <a:t>Definition:</a:t>
            </a:r>
            <a:endParaRPr lang="en-US" sz="2000" dirty="0"/>
          </a:p>
          <a:p>
            <a:pPr marL="800100" lvl="1" indent="-342900">
              <a:lnSpc>
                <a:spcPct val="150000"/>
              </a:lnSpc>
              <a:buFont typeface="Wingdings" panose="05000000000000000000" pitchFamily="2" charset="2"/>
              <a:buChar char="q"/>
            </a:pPr>
            <a:r>
              <a:rPr lang="en-US" sz="2000" dirty="0"/>
              <a:t>RFM analysis categorizes customers based on Recency, Frequency, and Monetary Value.</a:t>
            </a:r>
          </a:p>
          <a:p>
            <a:pPr marL="800100" lvl="1" indent="-342900">
              <a:lnSpc>
                <a:spcPct val="150000"/>
              </a:lnSpc>
              <a:buFont typeface="Wingdings" panose="05000000000000000000" pitchFamily="2" charset="2"/>
              <a:buChar char="q"/>
            </a:pPr>
            <a:r>
              <a:rPr lang="en-US" sz="2000" dirty="0"/>
              <a:t>Customers are grouped into segments based on their RFM scores.</a:t>
            </a:r>
          </a:p>
          <a:p>
            <a:pPr marL="0" lvl="1">
              <a:lnSpc>
                <a:spcPct val="150000"/>
              </a:lnSpc>
            </a:pPr>
            <a:r>
              <a:rPr lang="en-US" sz="2000" b="1" dirty="0"/>
              <a:t>2.  Key Dimensions:</a:t>
            </a:r>
            <a:endParaRPr lang="en-US" sz="2000" dirty="0"/>
          </a:p>
          <a:p>
            <a:pPr marL="800100" lvl="1" indent="-342900">
              <a:lnSpc>
                <a:spcPct val="150000"/>
              </a:lnSpc>
              <a:buFont typeface="Wingdings" panose="05000000000000000000" pitchFamily="2" charset="2"/>
              <a:buChar char="q"/>
            </a:pPr>
            <a:r>
              <a:rPr lang="en-US" sz="2000" i="1" dirty="0"/>
              <a:t>Recency (R):</a:t>
            </a:r>
            <a:r>
              <a:rPr lang="en-US" sz="2000" dirty="0"/>
              <a:t> How recently a customer made a purchase.</a:t>
            </a:r>
          </a:p>
          <a:p>
            <a:pPr marL="800100" lvl="1" indent="-342900">
              <a:lnSpc>
                <a:spcPct val="150000"/>
              </a:lnSpc>
              <a:buFont typeface="Wingdings" panose="05000000000000000000" pitchFamily="2" charset="2"/>
              <a:buChar char="q"/>
            </a:pPr>
            <a:r>
              <a:rPr lang="en-US" sz="2000" i="1" dirty="0"/>
              <a:t>Frequency (F):</a:t>
            </a:r>
            <a:r>
              <a:rPr lang="en-US" sz="2000" dirty="0"/>
              <a:t> How often a customer makes purchases.</a:t>
            </a:r>
          </a:p>
          <a:p>
            <a:pPr marL="800100" lvl="1" indent="-342900">
              <a:lnSpc>
                <a:spcPct val="150000"/>
              </a:lnSpc>
              <a:buFont typeface="Wingdings" panose="05000000000000000000" pitchFamily="2" charset="2"/>
              <a:buChar char="q"/>
            </a:pPr>
            <a:r>
              <a:rPr lang="en-US" sz="2000" i="1" dirty="0"/>
              <a:t>Monetary Value (M):</a:t>
            </a:r>
            <a:r>
              <a:rPr lang="en-US" sz="2000" dirty="0"/>
              <a:t> Total value of a customer's purchases.</a:t>
            </a:r>
          </a:p>
          <a:p>
            <a:pPr>
              <a:lnSpc>
                <a:spcPct val="150000"/>
              </a:lnSpc>
            </a:pPr>
            <a:r>
              <a:rPr lang="en-US" sz="2000" b="1" dirty="0"/>
              <a:t>3.  Purpose:</a:t>
            </a:r>
            <a:endParaRPr lang="en-US" sz="2000" dirty="0"/>
          </a:p>
          <a:p>
            <a:pPr marL="800100" lvl="1" indent="-342900">
              <a:lnSpc>
                <a:spcPct val="150000"/>
              </a:lnSpc>
              <a:buFont typeface="Wingdings" panose="05000000000000000000" pitchFamily="2" charset="2"/>
              <a:buChar char="q"/>
            </a:pPr>
            <a:r>
              <a:rPr lang="en-US" sz="2000" dirty="0"/>
              <a:t>It identifies who your customers are and evaluates their worth to your business </a:t>
            </a:r>
          </a:p>
          <a:p>
            <a:pPr marL="800100" lvl="1" indent="-342900">
              <a:lnSpc>
                <a:spcPct val="150000"/>
              </a:lnSpc>
              <a:buFont typeface="Wingdings" panose="05000000000000000000" pitchFamily="2" charset="2"/>
              <a:buChar char="q"/>
            </a:pPr>
            <a:r>
              <a:rPr lang="en-US" sz="2000" dirty="0"/>
              <a:t>Gain insights into customer purchasing behavior.</a:t>
            </a:r>
          </a:p>
          <a:p>
            <a:pPr marL="800100" lvl="1" indent="-342900">
              <a:lnSpc>
                <a:spcPct val="150000"/>
              </a:lnSpc>
              <a:buFont typeface="Wingdings" panose="05000000000000000000" pitchFamily="2" charset="2"/>
              <a:buChar char="q"/>
            </a:pPr>
            <a:r>
              <a:rPr lang="en-US" sz="2000" dirty="0"/>
              <a:t>Tailor marketing strategies for personalized engagement, loyalty programs, and CRM initiatives</a:t>
            </a:r>
          </a:p>
          <a:p>
            <a:pPr>
              <a:lnSpc>
                <a:spcPct val="150000"/>
              </a:lnSpc>
            </a:pPr>
            <a:r>
              <a:rPr lang="en-US" sz="2000" b="1" dirty="0"/>
              <a:t>4.  Segments:</a:t>
            </a:r>
            <a:endParaRPr lang="en-US" sz="2000" dirty="0"/>
          </a:p>
          <a:p>
            <a:pPr marL="800100" lvl="1" indent="-342900">
              <a:lnSpc>
                <a:spcPct val="150000"/>
              </a:lnSpc>
              <a:buFont typeface="Wingdings" panose="05000000000000000000" pitchFamily="2" charset="2"/>
              <a:buChar char="q"/>
            </a:pPr>
            <a:r>
              <a:rPr lang="en-US" sz="2000" b="1" i="1" dirty="0"/>
              <a:t>Champions</a:t>
            </a:r>
            <a:r>
              <a:rPr lang="en-US" sz="2000" i="1" dirty="0"/>
              <a:t>, </a:t>
            </a:r>
          </a:p>
          <a:p>
            <a:pPr marL="800100" lvl="1" indent="-342900">
              <a:lnSpc>
                <a:spcPct val="150000"/>
              </a:lnSpc>
              <a:buFont typeface="Wingdings" panose="05000000000000000000" pitchFamily="2" charset="2"/>
              <a:buChar char="q"/>
            </a:pPr>
            <a:r>
              <a:rPr lang="en-US" sz="2000" b="1" i="1" dirty="0"/>
              <a:t>Highly Churned</a:t>
            </a:r>
            <a:r>
              <a:rPr lang="en-US" sz="2000" i="1" dirty="0"/>
              <a:t>, </a:t>
            </a:r>
          </a:p>
          <a:p>
            <a:pPr marL="800100" lvl="1" indent="-342900">
              <a:lnSpc>
                <a:spcPct val="150000"/>
              </a:lnSpc>
              <a:buFont typeface="Wingdings" panose="05000000000000000000" pitchFamily="2" charset="2"/>
              <a:buChar char="q"/>
            </a:pPr>
            <a:r>
              <a:rPr lang="en-US" sz="2000" b="1" i="1" dirty="0"/>
              <a:t>Promising</a:t>
            </a:r>
            <a:r>
              <a:rPr lang="en-US" sz="2000" i="1" dirty="0"/>
              <a:t>, </a:t>
            </a:r>
          </a:p>
          <a:p>
            <a:pPr marL="800100" lvl="1" indent="-342900">
              <a:lnSpc>
                <a:spcPct val="150000"/>
              </a:lnSpc>
              <a:buFont typeface="Wingdings" panose="05000000000000000000" pitchFamily="2" charset="2"/>
              <a:buChar char="q"/>
            </a:pPr>
            <a:r>
              <a:rPr lang="en-US" sz="2000" i="1" dirty="0"/>
              <a:t>Loyal Customers, </a:t>
            </a:r>
          </a:p>
          <a:p>
            <a:pPr marL="800100" lvl="1" indent="-342900">
              <a:lnSpc>
                <a:spcPct val="150000"/>
              </a:lnSpc>
              <a:buFont typeface="Wingdings" panose="05000000000000000000" pitchFamily="2" charset="2"/>
              <a:buChar char="q"/>
            </a:pPr>
            <a:r>
              <a:rPr lang="en-US" sz="2000" i="1" dirty="0"/>
              <a:t>Potential Loyalists, </a:t>
            </a:r>
          </a:p>
          <a:p>
            <a:pPr marL="800100" lvl="1" indent="-342900">
              <a:lnSpc>
                <a:spcPct val="150000"/>
              </a:lnSpc>
              <a:buFont typeface="Wingdings" panose="05000000000000000000" pitchFamily="2" charset="2"/>
              <a:buChar char="q"/>
            </a:pPr>
            <a:r>
              <a:rPr lang="en-US" sz="2000" i="1" dirty="0"/>
              <a:t>Needs Attention, </a:t>
            </a:r>
          </a:p>
          <a:p>
            <a:pPr marL="800100" lvl="1" indent="-342900">
              <a:lnSpc>
                <a:spcPct val="150000"/>
              </a:lnSpc>
              <a:buFont typeface="Wingdings" panose="05000000000000000000" pitchFamily="2" charset="2"/>
              <a:buChar char="q"/>
            </a:pPr>
            <a:r>
              <a:rPr lang="en-US" sz="2000" i="1" dirty="0"/>
              <a:t>At Risk</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265"/>
            <a:ext cx="1981201"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txBody>
            <a:bodyPr/>
            <a:lstStyle/>
            <a:p>
              <a:endParaRPr lang="en-SG" dirty="0"/>
            </a:p>
          </p:txBody>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rot="16200000">
            <a:off x="-3932143" y="3939848"/>
            <a:ext cx="8801102" cy="921406"/>
          </a:xfrm>
          <a:prstGeom prst="rect">
            <a:avLst/>
          </a:prstGeom>
        </p:spPr>
        <p:txBody>
          <a:bodyPr wrap="square" lIns="0" tIns="0" rIns="0" bIns="0" rtlCol="0" anchor="t">
            <a:spAutoFit/>
          </a:bodyPr>
          <a:lstStyle/>
          <a:p>
            <a:pPr algn="l">
              <a:lnSpc>
                <a:spcPts val="7451"/>
              </a:lnSpc>
            </a:pPr>
            <a:r>
              <a:rPr lang="en-SG" sz="6000" dirty="0">
                <a:solidFill>
                  <a:schemeClr val="bg1"/>
                </a:solidFill>
                <a:latin typeface="Arial Black" panose="020B0A04020102020204" pitchFamily="34" charset="0"/>
              </a:rPr>
              <a:t>Methodology</a:t>
            </a:r>
            <a:endParaRPr lang="en-US" sz="6000" dirty="0">
              <a:solidFill>
                <a:schemeClr val="bg1"/>
              </a:solidFill>
              <a:latin typeface="TT Hoves Bold"/>
            </a:endParaRPr>
          </a:p>
        </p:txBody>
      </p:sp>
      <p:sp>
        <p:nvSpPr>
          <p:cNvPr id="9" name="Title 1">
            <a:extLst>
              <a:ext uri="{FF2B5EF4-FFF2-40B4-BE49-F238E27FC236}">
                <a16:creationId xmlns:a16="http://schemas.microsoft.com/office/drawing/2014/main" id="{589B420A-30E3-BEDF-F690-96326148E07B}"/>
              </a:ext>
            </a:extLst>
          </p:cNvPr>
          <p:cNvSpPr txBox="1">
            <a:spLocks/>
          </p:cNvSpPr>
          <p:nvPr/>
        </p:nvSpPr>
        <p:spPr>
          <a:xfrm>
            <a:off x="2286000" y="266700"/>
            <a:ext cx="15621000" cy="89471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800" dirty="0">
                <a:latin typeface="Arial Black" panose="020B0A04020102020204" pitchFamily="34" charset="0"/>
              </a:rPr>
              <a:t>Methodology - Visualisation</a:t>
            </a:r>
          </a:p>
        </p:txBody>
      </p:sp>
      <p:sp>
        <p:nvSpPr>
          <p:cNvPr id="12" name="TextBox 11">
            <a:extLst>
              <a:ext uri="{FF2B5EF4-FFF2-40B4-BE49-F238E27FC236}">
                <a16:creationId xmlns:a16="http://schemas.microsoft.com/office/drawing/2014/main" id="{7A4EC00A-99EA-5392-3D85-823B1188AEBF}"/>
              </a:ext>
            </a:extLst>
          </p:cNvPr>
          <p:cNvSpPr txBox="1"/>
          <p:nvPr/>
        </p:nvSpPr>
        <p:spPr>
          <a:xfrm>
            <a:off x="3200400" y="1161415"/>
            <a:ext cx="13639800" cy="9000926"/>
          </a:xfrm>
          <a:prstGeom prst="rect">
            <a:avLst/>
          </a:prstGeom>
          <a:noFill/>
        </p:spPr>
        <p:txBody>
          <a:bodyPr wrap="square">
            <a:spAutoFit/>
          </a:bodyPr>
          <a:lstStyle/>
          <a:p>
            <a:pPr>
              <a:lnSpc>
                <a:spcPct val="150000"/>
              </a:lnSpc>
            </a:pPr>
            <a:r>
              <a:rPr lang="en-US" sz="2800" b="1" dirty="0"/>
              <a:t>CHART REQUIREMENTS</a:t>
            </a:r>
          </a:p>
          <a:p>
            <a:pPr marL="457200" indent="-457200">
              <a:lnSpc>
                <a:spcPct val="150000"/>
              </a:lnSpc>
              <a:buFont typeface="+mj-lt"/>
              <a:buAutoNum type="arabicPeriod"/>
            </a:pPr>
            <a:r>
              <a:rPr lang="en-US" sz="2000" b="1" dirty="0"/>
              <a:t>Doing research on the existing customer information to create a customer base, with the given dataset.</a:t>
            </a:r>
          </a:p>
          <a:p>
            <a:pPr marL="800100" lvl="1" indent="-342900">
              <a:lnSpc>
                <a:spcPct val="150000"/>
              </a:lnSpc>
              <a:buFont typeface="Wingdings" panose="05000000000000000000" pitchFamily="2" charset="2"/>
              <a:buChar char="q"/>
            </a:pPr>
            <a:r>
              <a:rPr lang="en-US" sz="2000" dirty="0"/>
              <a:t>Age</a:t>
            </a:r>
          </a:p>
          <a:p>
            <a:pPr marL="800100" lvl="1" indent="-342900">
              <a:lnSpc>
                <a:spcPct val="150000"/>
              </a:lnSpc>
              <a:buFont typeface="Wingdings" panose="05000000000000000000" pitchFamily="2" charset="2"/>
              <a:buChar char="q"/>
            </a:pPr>
            <a:r>
              <a:rPr lang="en-US" sz="2000" dirty="0"/>
              <a:t>Location</a:t>
            </a:r>
          </a:p>
          <a:p>
            <a:pPr marL="800100" lvl="1" indent="-342900">
              <a:lnSpc>
                <a:spcPct val="150000"/>
              </a:lnSpc>
              <a:buFont typeface="Wingdings" panose="05000000000000000000" pitchFamily="2" charset="2"/>
              <a:buChar char="q"/>
            </a:pPr>
            <a:r>
              <a:rPr lang="en-US" sz="2000" dirty="0"/>
              <a:t>Gender</a:t>
            </a:r>
          </a:p>
          <a:p>
            <a:pPr marL="800100" lvl="1" indent="-342900">
              <a:lnSpc>
                <a:spcPct val="150000"/>
              </a:lnSpc>
              <a:buFont typeface="Wingdings" panose="05000000000000000000" pitchFamily="2" charset="2"/>
              <a:buChar char="q"/>
            </a:pPr>
            <a:r>
              <a:rPr lang="en-US" sz="2000" dirty="0"/>
              <a:t>Income</a:t>
            </a:r>
          </a:p>
          <a:p>
            <a:pPr marL="800100" lvl="1" indent="-342900">
              <a:lnSpc>
                <a:spcPct val="150000"/>
              </a:lnSpc>
              <a:buFont typeface="Wingdings" panose="05000000000000000000" pitchFamily="2" charset="2"/>
              <a:buChar char="q"/>
            </a:pPr>
            <a:r>
              <a:rPr lang="en-US" sz="2000" dirty="0"/>
              <a:t>Their Needs/Requirements</a:t>
            </a:r>
          </a:p>
          <a:p>
            <a:pPr marL="800100" lvl="1" indent="-342900">
              <a:lnSpc>
                <a:spcPct val="150000"/>
              </a:lnSpc>
              <a:buFont typeface="Wingdings" panose="05000000000000000000" pitchFamily="2" charset="2"/>
              <a:buChar char="q"/>
            </a:pPr>
            <a:endParaRPr lang="en-US" sz="2000" dirty="0"/>
          </a:p>
          <a:p>
            <a:pPr marL="457200" indent="-457200">
              <a:lnSpc>
                <a:spcPct val="150000"/>
              </a:lnSpc>
              <a:buFont typeface="+mj-lt"/>
              <a:buAutoNum type="arabicPeriod"/>
            </a:pPr>
            <a:r>
              <a:rPr lang="en-US" sz="2000" b="1" dirty="0"/>
              <a:t>Enhance customer experience and recommend relevant products.</a:t>
            </a:r>
          </a:p>
          <a:p>
            <a:pPr marL="800100" lvl="1" indent="-342900">
              <a:lnSpc>
                <a:spcPct val="150000"/>
              </a:lnSpc>
              <a:buFont typeface="Wingdings" panose="05000000000000000000" pitchFamily="2" charset="2"/>
              <a:buChar char="q"/>
            </a:pPr>
            <a:r>
              <a:rPr lang="en-US" sz="2000" dirty="0"/>
              <a:t>Top 3 Best Sellers by Revenue, Total Quantity, and Total Orders </a:t>
            </a:r>
          </a:p>
          <a:p>
            <a:pPr marL="800100" lvl="1" indent="-342900">
              <a:lnSpc>
                <a:spcPct val="150000"/>
              </a:lnSpc>
              <a:buFont typeface="Wingdings" panose="05000000000000000000" pitchFamily="2" charset="2"/>
              <a:buChar char="q"/>
            </a:pPr>
            <a:r>
              <a:rPr lang="en-US" sz="2000" dirty="0"/>
              <a:t>Bottom 3 Best Sellers by Revenue, Total Quantity, and Total Orders </a:t>
            </a:r>
          </a:p>
          <a:p>
            <a:pPr marL="800100" lvl="1" indent="-342900">
              <a:lnSpc>
                <a:spcPct val="150000"/>
              </a:lnSpc>
              <a:buFont typeface="Wingdings" panose="05000000000000000000" pitchFamily="2" charset="2"/>
              <a:buChar char="q"/>
            </a:pPr>
            <a:r>
              <a:rPr lang="en-US" sz="2000" dirty="0"/>
              <a:t>Total Products Sold by Product Category</a:t>
            </a:r>
          </a:p>
          <a:p>
            <a:pPr marL="800100" lvl="1" indent="-342900">
              <a:lnSpc>
                <a:spcPct val="150000"/>
              </a:lnSpc>
              <a:buFont typeface="Wingdings" panose="05000000000000000000" pitchFamily="2" charset="2"/>
              <a:buChar char="q"/>
            </a:pPr>
            <a:r>
              <a:rPr lang="en-US" sz="2000" dirty="0"/>
              <a:t>Distribution of Sales by Age, Location, Product Category  </a:t>
            </a:r>
          </a:p>
          <a:p>
            <a:pPr marL="800100" lvl="1" indent="-342900">
              <a:lnSpc>
                <a:spcPct val="150000"/>
              </a:lnSpc>
              <a:buFont typeface="Wingdings" panose="05000000000000000000" pitchFamily="2" charset="2"/>
              <a:buChar char="q"/>
            </a:pPr>
            <a:endParaRPr lang="en-US" sz="2000" dirty="0"/>
          </a:p>
          <a:p>
            <a:pPr marL="457200" indent="-457200">
              <a:lnSpc>
                <a:spcPct val="150000"/>
              </a:lnSpc>
              <a:buFont typeface="+mj-lt"/>
              <a:buAutoNum type="arabicPeriod"/>
            </a:pPr>
            <a:r>
              <a:rPr lang="en-US" sz="2000" b="1" dirty="0"/>
              <a:t>To enhance revenue based on the available information.</a:t>
            </a:r>
          </a:p>
          <a:p>
            <a:pPr marL="800100" lvl="1" indent="-342900">
              <a:lnSpc>
                <a:spcPct val="150000"/>
              </a:lnSpc>
              <a:buFont typeface="Wingdings" panose="05000000000000000000" pitchFamily="2" charset="2"/>
              <a:buChar char="q"/>
            </a:pPr>
            <a:r>
              <a:rPr lang="en-US" sz="2000" dirty="0"/>
              <a:t>Categorizing customers and products to prioritize focus on specific groups </a:t>
            </a:r>
          </a:p>
          <a:p>
            <a:pPr marL="800100" lvl="1" indent="-342900">
              <a:lnSpc>
                <a:spcPct val="150000"/>
              </a:lnSpc>
              <a:buFont typeface="Wingdings" panose="05000000000000000000" pitchFamily="2" charset="2"/>
              <a:buChar char="q"/>
            </a:pPr>
            <a:r>
              <a:rPr lang="en-US" sz="2000" dirty="0"/>
              <a:t>Use customer data to identify segments with high potential for upselling or cross-selling</a:t>
            </a:r>
            <a:endParaRPr lang="en-SG" sz="2000" dirty="0"/>
          </a:p>
          <a:p>
            <a:pPr marL="800100" lvl="1" indent="-342900">
              <a:lnSpc>
                <a:spcPct val="150000"/>
              </a:lnSpc>
              <a:buFont typeface="Wingdings" panose="05000000000000000000" pitchFamily="2" charset="2"/>
              <a:buChar char="q"/>
            </a:pPr>
            <a:r>
              <a:rPr lang="en-US" sz="2000" dirty="0"/>
              <a:t>To identify patterns in sales and devise promotional strategies for both online and offline channels</a:t>
            </a:r>
          </a:p>
          <a:p>
            <a:pPr marL="800100" lvl="1" indent="-342900">
              <a:lnSpc>
                <a:spcPct val="150000"/>
              </a:lnSpc>
              <a:buFont typeface="Wingdings" panose="05000000000000000000" pitchFamily="2" charset="2"/>
              <a:buChar char="q"/>
            </a:pPr>
            <a:endParaRPr lang="en-US" sz="2000" dirty="0"/>
          </a:p>
        </p:txBody>
      </p:sp>
    </p:spTree>
    <p:extLst>
      <p:ext uri="{BB962C8B-B14F-4D97-AF65-F5344CB8AC3E}">
        <p14:creationId xmlns:p14="http://schemas.microsoft.com/office/powerpoint/2010/main" val="263941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98977" y="1318531"/>
            <a:ext cx="6939273"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Findings</a:t>
            </a:r>
          </a:p>
        </p:txBody>
      </p:sp>
      <p:sp>
        <p:nvSpPr>
          <p:cNvPr id="3" name="Freeform 3"/>
          <p:cNvSpPr/>
          <p:nvPr/>
        </p:nvSpPr>
        <p:spPr>
          <a:xfrm rot="-10800000">
            <a:off x="-275334" y="-28501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7" name="TextBox 6">
            <a:extLst>
              <a:ext uri="{FF2B5EF4-FFF2-40B4-BE49-F238E27FC236}">
                <a16:creationId xmlns:a16="http://schemas.microsoft.com/office/drawing/2014/main" id="{F9268F38-164F-8C89-EBAA-9A90DD9CB85B}"/>
              </a:ext>
            </a:extLst>
          </p:cNvPr>
          <p:cNvSpPr txBox="1"/>
          <p:nvPr/>
        </p:nvSpPr>
        <p:spPr>
          <a:xfrm>
            <a:off x="7386110" y="6953398"/>
            <a:ext cx="4835841" cy="2246769"/>
          </a:xfrm>
          <a:prstGeom prst="rect">
            <a:avLst/>
          </a:prstGeom>
          <a:noFill/>
        </p:spPr>
        <p:txBody>
          <a:bodyPr wrap="square" rtlCol="0">
            <a:spAutoFit/>
          </a:bodyPr>
          <a:lstStyle/>
          <a:p>
            <a:r>
              <a:rPr lang="en-US" sz="2000" b="1" dirty="0"/>
              <a:t>Proportional Representation Within Gender Groups</a:t>
            </a:r>
            <a:r>
              <a:rPr lang="en-SG" sz="2000" b="1" kern="0" dirty="0">
                <a:effectLst/>
                <a:ea typeface="Times New Roman" panose="02020603050405020304" pitchFamily="18" charset="0"/>
              </a:rPr>
              <a:t> - </a:t>
            </a:r>
            <a:r>
              <a:rPr lang="en-US" sz="2000" dirty="0"/>
              <a:t>The distribution within the middle age range are relatively uniform. </a:t>
            </a:r>
            <a:endParaRPr lang="en-US" sz="2000" b="1" kern="100" dirty="0">
              <a:ea typeface="Calibri" panose="020F0502020204030204" pitchFamily="34" charset="0"/>
              <a:cs typeface="Times New Roman" panose="02020603050405020304" pitchFamily="18" charset="0"/>
            </a:endParaRPr>
          </a:p>
          <a:p>
            <a:endParaRPr lang="en-US" sz="2000" b="1" kern="100" dirty="0">
              <a:ea typeface="Calibri" panose="020F0502020204030204" pitchFamily="34" charset="0"/>
              <a:cs typeface="Times New Roman" panose="02020603050405020304" pitchFamily="18" charset="0"/>
            </a:endParaRPr>
          </a:p>
          <a:p>
            <a:r>
              <a:rPr lang="en-US" sz="2000" b="1" dirty="0"/>
              <a:t>Gender Demographics Across Age Groups</a:t>
            </a:r>
            <a:r>
              <a:rPr lang="en-US" sz="2000" b="1" kern="100" dirty="0">
                <a:ea typeface="Calibri" panose="020F0502020204030204" pitchFamily="34" charset="0"/>
                <a:cs typeface="Times New Roman" panose="02020603050405020304" pitchFamily="18" charset="0"/>
              </a:rPr>
              <a:t> – </a:t>
            </a:r>
            <a:r>
              <a:rPr lang="en-US" sz="2000" dirty="0"/>
              <a:t>Males dominate in most Age Groups, except for Those Below 30</a:t>
            </a:r>
          </a:p>
        </p:txBody>
      </p:sp>
      <p:sp>
        <p:nvSpPr>
          <p:cNvPr id="9" name="TextBox 8">
            <a:extLst>
              <a:ext uri="{FF2B5EF4-FFF2-40B4-BE49-F238E27FC236}">
                <a16:creationId xmlns:a16="http://schemas.microsoft.com/office/drawing/2014/main" id="{4D32ACEF-465D-FE5B-74AA-D296293CA79C}"/>
              </a:ext>
            </a:extLst>
          </p:cNvPr>
          <p:cNvSpPr txBox="1"/>
          <p:nvPr/>
        </p:nvSpPr>
        <p:spPr>
          <a:xfrm>
            <a:off x="1498977" y="6953398"/>
            <a:ext cx="4775454" cy="1323439"/>
          </a:xfrm>
          <a:prstGeom prst="rect">
            <a:avLst/>
          </a:prstGeom>
          <a:noFill/>
        </p:spPr>
        <p:txBody>
          <a:bodyPr wrap="square" rtlCol="0">
            <a:spAutoFit/>
          </a:bodyPr>
          <a:lstStyle/>
          <a:p>
            <a:pPr marL="285750" indent="-285750" algn="just">
              <a:buFont typeface="Arial" panose="020B0604020202020204" pitchFamily="34" charset="0"/>
              <a:buChar char="•"/>
            </a:pPr>
            <a:r>
              <a:rPr lang="en-SG" sz="2000" b="1" dirty="0"/>
              <a:t>Balance Gender Distribution</a:t>
            </a:r>
            <a:r>
              <a:rPr lang="en-SG" sz="2000" dirty="0"/>
              <a:t> </a:t>
            </a:r>
            <a:r>
              <a:rPr lang="en-SG" sz="2000" b="1" kern="0" dirty="0">
                <a:effectLst/>
                <a:ea typeface="Times New Roman" panose="02020603050405020304" pitchFamily="18" charset="0"/>
              </a:rPr>
              <a:t>- </a:t>
            </a:r>
            <a:r>
              <a:rPr lang="en-US" sz="2000" dirty="0"/>
              <a:t>The dataset demonstrates a balanced distribution between male and female entries</a:t>
            </a:r>
          </a:p>
        </p:txBody>
      </p:sp>
      <p:pic>
        <p:nvPicPr>
          <p:cNvPr id="17" name="Picture 16" descr="Uploaded image">
            <a:extLst>
              <a:ext uri="{FF2B5EF4-FFF2-40B4-BE49-F238E27FC236}">
                <a16:creationId xmlns:a16="http://schemas.microsoft.com/office/drawing/2014/main" id="{FA07B45D-C201-956C-8EBC-8E925C083D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6591" y="2226918"/>
            <a:ext cx="4805361" cy="4626114"/>
          </a:xfrm>
          <a:prstGeom prst="rect">
            <a:avLst/>
          </a:prstGeom>
          <a:noFill/>
          <a:ln>
            <a:noFill/>
          </a:ln>
        </p:spPr>
      </p:pic>
      <p:pic>
        <p:nvPicPr>
          <p:cNvPr id="19" name="Picture 18" descr="A blue and pink pie chart&#10;&#10;Description automatically generated">
            <a:extLst>
              <a:ext uri="{FF2B5EF4-FFF2-40B4-BE49-F238E27FC236}">
                <a16:creationId xmlns:a16="http://schemas.microsoft.com/office/drawing/2014/main" id="{DF93EF1B-0487-9E67-3C9A-5C879A9D7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977" y="2226918"/>
            <a:ext cx="4775454" cy="4626114"/>
          </a:xfrm>
          <a:prstGeom prst="rect">
            <a:avLst/>
          </a:prstGeom>
        </p:spPr>
      </p:pic>
    </p:spTree>
    <p:extLst>
      <p:ext uri="{BB962C8B-B14F-4D97-AF65-F5344CB8AC3E}">
        <p14:creationId xmlns:p14="http://schemas.microsoft.com/office/powerpoint/2010/main" val="222123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98977" y="1318531"/>
            <a:ext cx="6939273" cy="870286"/>
          </a:xfrm>
          <a:prstGeom prst="rect">
            <a:avLst/>
          </a:prstGeom>
        </p:spPr>
        <p:txBody>
          <a:bodyPr lIns="0" tIns="0" rIns="0" bIns="0" rtlCol="0" anchor="t">
            <a:spAutoFit/>
          </a:bodyPr>
          <a:lstStyle/>
          <a:p>
            <a:pPr marL="0" lvl="0" indent="0" algn="l">
              <a:lnSpc>
                <a:spcPts val="5862"/>
              </a:lnSpc>
              <a:spcBef>
                <a:spcPct val="0"/>
              </a:spcBef>
            </a:pPr>
            <a:r>
              <a:rPr lang="en-US" sz="5921" spc="207" dirty="0">
                <a:solidFill>
                  <a:srgbClr val="040506"/>
                </a:solidFill>
                <a:latin typeface="Codec Pro ExtraBold"/>
              </a:rPr>
              <a:t>Findings</a:t>
            </a:r>
          </a:p>
        </p:txBody>
      </p:sp>
      <p:sp>
        <p:nvSpPr>
          <p:cNvPr id="3" name="Freeform 3"/>
          <p:cNvSpPr/>
          <p:nvPr/>
        </p:nvSpPr>
        <p:spPr>
          <a:xfrm rot="-10800000">
            <a:off x="-275334" y="-28501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7" name="TextBox 6">
            <a:extLst>
              <a:ext uri="{FF2B5EF4-FFF2-40B4-BE49-F238E27FC236}">
                <a16:creationId xmlns:a16="http://schemas.microsoft.com/office/drawing/2014/main" id="{F9268F38-164F-8C89-EBAA-9A90DD9CB85B}"/>
              </a:ext>
            </a:extLst>
          </p:cNvPr>
          <p:cNvSpPr txBox="1"/>
          <p:nvPr/>
        </p:nvSpPr>
        <p:spPr>
          <a:xfrm>
            <a:off x="1528455" y="6222035"/>
            <a:ext cx="4150330" cy="3046988"/>
          </a:xfrm>
          <a:prstGeom prst="rect">
            <a:avLst/>
          </a:prstGeom>
          <a:noFill/>
        </p:spPr>
        <p:txBody>
          <a:bodyPr wrap="square" rtlCol="0">
            <a:spAutoFit/>
          </a:bodyPr>
          <a:lstStyle/>
          <a:p>
            <a:pPr marL="285750" indent="-285750">
              <a:buFont typeface="Arial" panose="020B0604020202020204" pitchFamily="34" charset="0"/>
              <a:buChar char="•"/>
            </a:pPr>
            <a:r>
              <a:rPr lang="en-SG" sz="1600" b="1" kern="0" dirty="0">
                <a:effectLst/>
                <a:ea typeface="Times New Roman" panose="02020603050405020304" pitchFamily="18" charset="0"/>
              </a:rPr>
              <a:t>Disparities in Sales Distribution - </a:t>
            </a:r>
            <a:r>
              <a:rPr lang="en-US" sz="1600" dirty="0"/>
              <a:t>'Living Space Essentials' standing out as the most successful, while 'Appliances', 'Clothing &amp; Apparels', and 'Footwear' underperform in comparison to the average sales line.</a:t>
            </a:r>
          </a:p>
          <a:p>
            <a:pPr marL="285750" indent="-285750">
              <a:buFont typeface="Arial" panose="020B0604020202020204" pitchFamily="34" charset="0"/>
              <a:buChar char="•"/>
            </a:pPr>
            <a:endParaRPr lang="en-SG" sz="1600" kern="0" dirty="0">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SG" sz="1600" b="1" dirty="0"/>
              <a:t>Outperformance Margin for Living Space Essentials</a:t>
            </a:r>
            <a:r>
              <a:rPr lang="en-SG" sz="1600" dirty="0"/>
              <a:t> - </a:t>
            </a:r>
            <a:r>
              <a:rPr lang="en-US" sz="1600" dirty="0"/>
              <a:t>Discrepancy suggests a robust market preference or potentially higher pricing for products within the 'Living Space Essentials' category.</a:t>
            </a:r>
            <a:endParaRPr lang="en-SG" sz="1600" kern="0" dirty="0">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SG" sz="1600" kern="100" dirty="0">
              <a:effectLst/>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D32ACEF-465D-FE5B-74AA-D296293CA79C}"/>
              </a:ext>
            </a:extLst>
          </p:cNvPr>
          <p:cNvSpPr txBox="1"/>
          <p:nvPr/>
        </p:nvSpPr>
        <p:spPr>
          <a:xfrm>
            <a:off x="6235102" y="6203102"/>
            <a:ext cx="4406293" cy="2800767"/>
          </a:xfrm>
          <a:prstGeom prst="rect">
            <a:avLst/>
          </a:prstGeom>
          <a:noFill/>
        </p:spPr>
        <p:txBody>
          <a:bodyPr wrap="square" rtlCol="0">
            <a:spAutoFit/>
          </a:bodyPr>
          <a:lstStyle/>
          <a:p>
            <a:pPr marL="285750" indent="-285750">
              <a:buFont typeface="Arial" panose="020B0604020202020204" pitchFamily="34" charset="0"/>
              <a:buChar char="•"/>
            </a:pPr>
            <a:r>
              <a:rPr lang="en-SG" sz="1600" b="1" kern="0" dirty="0">
                <a:effectLst/>
                <a:ea typeface="Times New Roman" panose="02020603050405020304" pitchFamily="18" charset="0"/>
              </a:rPr>
              <a:t>Lower Sales in Older and Younger Age Brackets - </a:t>
            </a:r>
            <a:r>
              <a:rPr lang="en-US" sz="1600" dirty="0"/>
              <a:t>These figures fall significantly below the average sales line, suggesting that these age groups are not the primary customer base for the business.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SG" sz="1600" b="1" kern="0" dirty="0">
                <a:effectLst/>
                <a:ea typeface="Times New Roman" panose="02020603050405020304" pitchFamily="18" charset="0"/>
              </a:rPr>
              <a:t>Consistency in Middle Age Brackets - </a:t>
            </a:r>
            <a:r>
              <a:rPr lang="en-US" sz="1600" dirty="0"/>
              <a:t>Implying either comparable purchasing power among these age groups or the company's products effectively meeting the needs of both demographics.</a:t>
            </a:r>
            <a:endParaRPr lang="en-SG" sz="1600" kern="0" dirty="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23ABF1F-E652-F7DC-0F88-793F94B27F55}"/>
              </a:ext>
            </a:extLst>
          </p:cNvPr>
          <p:cNvSpPr txBox="1"/>
          <p:nvPr/>
        </p:nvSpPr>
        <p:spPr>
          <a:xfrm>
            <a:off x="11197712" y="6226268"/>
            <a:ext cx="4150330" cy="2123658"/>
          </a:xfrm>
          <a:prstGeom prst="rect">
            <a:avLst/>
          </a:prstGeom>
          <a:noFill/>
        </p:spPr>
        <p:txBody>
          <a:bodyPr wrap="square" rtlCol="0">
            <a:spAutoFit/>
          </a:bodyPr>
          <a:lstStyle/>
          <a:p>
            <a:pPr marL="342900" lvl="0" indent="-342900">
              <a:spcAft>
                <a:spcPts val="800"/>
              </a:spcAft>
              <a:buFont typeface="Arial" panose="020B0604020202020204" pitchFamily="34" charset="0"/>
              <a:buChar char="•"/>
              <a:tabLst>
                <a:tab pos="457200" algn="l"/>
              </a:tabLst>
            </a:pPr>
            <a:r>
              <a:rPr lang="en-SG" sz="1600" b="1" kern="0" dirty="0">
                <a:effectLst/>
                <a:ea typeface="Times New Roman" panose="02020603050405020304" pitchFamily="18" charset="0"/>
              </a:rPr>
              <a:t>Top Performers - </a:t>
            </a:r>
            <a:r>
              <a:rPr lang="en-US" sz="1600" dirty="0"/>
              <a:t>Colombia and Chile both exhibit total sales surpassing the average line of $69.17 million</a:t>
            </a:r>
          </a:p>
          <a:p>
            <a:pPr marL="342900" lvl="0" indent="-342900">
              <a:spcAft>
                <a:spcPts val="800"/>
              </a:spcAft>
              <a:buFont typeface="Arial" panose="020B0604020202020204" pitchFamily="34" charset="0"/>
              <a:buChar char="•"/>
              <a:tabLst>
                <a:tab pos="457200" algn="l"/>
              </a:tabLst>
            </a:pPr>
            <a:endParaRPr lang="en-US" sz="1600" b="1" kern="0" dirty="0">
              <a:effectLst/>
              <a:ea typeface="Times New Roman" panose="02020603050405020304" pitchFamily="18" charset="0"/>
              <a:cs typeface="Times New Roman" panose="02020603050405020304" pitchFamily="18" charset="0"/>
            </a:endParaRPr>
          </a:p>
          <a:p>
            <a:pPr marL="342900" lvl="0" indent="-342900">
              <a:spcAft>
                <a:spcPts val="800"/>
              </a:spcAft>
              <a:buFont typeface="Arial" panose="020B0604020202020204" pitchFamily="34" charset="0"/>
              <a:buChar char="•"/>
              <a:tabLst>
                <a:tab pos="457200" algn="l"/>
              </a:tabLst>
            </a:pPr>
            <a:r>
              <a:rPr lang="en-SG" sz="1600" b="1" kern="0" dirty="0">
                <a:effectLst/>
                <a:ea typeface="Times New Roman" panose="02020603050405020304" pitchFamily="18" charset="0"/>
                <a:cs typeface="Times New Roman" panose="02020603050405020304" pitchFamily="18" charset="0"/>
              </a:rPr>
              <a:t>Close Competition for Second</a:t>
            </a:r>
            <a:r>
              <a:rPr lang="en-SG" sz="1600" kern="0" dirty="0">
                <a:effectLst/>
                <a:ea typeface="Times New Roman" panose="02020603050405020304" pitchFamily="18" charset="0"/>
                <a:cs typeface="Times New Roman" panose="02020603050405020304" pitchFamily="18" charset="0"/>
              </a:rPr>
              <a:t>: Chile's total sales is not far behind Colombia's. </a:t>
            </a:r>
            <a:endParaRPr lang="en-SG" sz="1600" kern="1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SG" sz="1600" kern="0" dirty="0">
              <a:effectLst/>
              <a:ea typeface="Times New Roman" panose="02020603050405020304" pitchFamily="18" charset="0"/>
            </a:endParaRPr>
          </a:p>
        </p:txBody>
      </p:sp>
      <p:pic>
        <p:nvPicPr>
          <p:cNvPr id="10" name="Picture 9" descr="A screenshot of a graph&#10;&#10;Description automatically generated">
            <a:extLst>
              <a:ext uri="{FF2B5EF4-FFF2-40B4-BE49-F238E27FC236}">
                <a16:creationId xmlns:a16="http://schemas.microsoft.com/office/drawing/2014/main" id="{0741E509-934F-AD17-413B-5D9B1A5E6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03" y="2474500"/>
            <a:ext cx="4406294" cy="3510653"/>
          </a:xfrm>
          <a:prstGeom prst="rect">
            <a:avLst/>
          </a:prstGeom>
          <a:ln>
            <a:solidFill>
              <a:srgbClr val="C00000"/>
            </a:solidFill>
          </a:ln>
        </p:spPr>
      </p:pic>
      <p:pic>
        <p:nvPicPr>
          <p:cNvPr id="13" name="Picture 12" descr="A screenshot of a graph&#10;&#10;Description automatically generated">
            <a:extLst>
              <a:ext uri="{FF2B5EF4-FFF2-40B4-BE49-F238E27FC236}">
                <a16:creationId xmlns:a16="http://schemas.microsoft.com/office/drawing/2014/main" id="{EA0FFDEC-F202-1749-90DF-DE4156F15A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976" y="2476500"/>
            <a:ext cx="3971916" cy="3508653"/>
          </a:xfrm>
          <a:prstGeom prst="rect">
            <a:avLst/>
          </a:prstGeom>
          <a:solidFill>
            <a:schemeClr val="tx1"/>
          </a:solidFill>
          <a:ln>
            <a:solidFill>
              <a:srgbClr val="C00000"/>
            </a:solidFill>
          </a:ln>
        </p:spPr>
      </p:pic>
      <p:pic>
        <p:nvPicPr>
          <p:cNvPr id="15" name="Picture 14" descr="A screenshot of a graph&#10;&#10;Description automatically generated">
            <a:extLst>
              <a:ext uri="{FF2B5EF4-FFF2-40B4-BE49-F238E27FC236}">
                <a16:creationId xmlns:a16="http://schemas.microsoft.com/office/drawing/2014/main" id="{07C8069B-015A-7F04-A468-492C7C0299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6564" y="2474499"/>
            <a:ext cx="4740001" cy="3510653"/>
          </a:xfrm>
          <a:prstGeom prst="rect">
            <a:avLst/>
          </a:prstGeom>
          <a:ln>
            <a:solidFill>
              <a:srgbClr val="C00000"/>
            </a:solidFill>
          </a:ln>
        </p:spPr>
      </p:pic>
    </p:spTree>
    <p:extLst>
      <p:ext uri="{BB962C8B-B14F-4D97-AF65-F5344CB8AC3E}">
        <p14:creationId xmlns:p14="http://schemas.microsoft.com/office/powerpoint/2010/main" val="884517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98977" y="1318531"/>
            <a:ext cx="6939273"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Findings</a:t>
            </a:r>
          </a:p>
        </p:txBody>
      </p:sp>
      <p:sp>
        <p:nvSpPr>
          <p:cNvPr id="3" name="Freeform 3"/>
          <p:cNvSpPr/>
          <p:nvPr/>
        </p:nvSpPr>
        <p:spPr>
          <a:xfrm rot="-10800000">
            <a:off x="-275334" y="-28501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7" name="TextBox 6">
            <a:extLst>
              <a:ext uri="{FF2B5EF4-FFF2-40B4-BE49-F238E27FC236}">
                <a16:creationId xmlns:a16="http://schemas.microsoft.com/office/drawing/2014/main" id="{F9268F38-164F-8C89-EBAA-9A90DD9CB85B}"/>
              </a:ext>
            </a:extLst>
          </p:cNvPr>
          <p:cNvSpPr txBox="1"/>
          <p:nvPr/>
        </p:nvSpPr>
        <p:spPr>
          <a:xfrm>
            <a:off x="1498977" y="2628900"/>
            <a:ext cx="6514385" cy="4278094"/>
          </a:xfrm>
          <a:prstGeom prst="rect">
            <a:avLst/>
          </a:prstGeom>
          <a:noFill/>
        </p:spPr>
        <p:txBody>
          <a:bodyPr wrap="square" rtlCol="0">
            <a:spAutoFit/>
          </a:bodyPr>
          <a:lstStyle/>
          <a:p>
            <a:pPr marL="285750" indent="-285750">
              <a:buFont typeface="Arial" panose="020B0604020202020204" pitchFamily="34" charset="0"/>
              <a:buChar char="•"/>
            </a:pPr>
            <a:r>
              <a:rPr lang="en-SG" sz="1600" b="1" dirty="0"/>
              <a:t>High-Value Customer Potential - </a:t>
            </a:r>
            <a:r>
              <a:rPr lang="en-US" sz="1600" dirty="0"/>
              <a:t>Consisting of 22.9% of the total population (1000 individuals), this segment signifies a significant market sector distinguished by substantial purchasing power.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Champions</a:t>
            </a:r>
            <a:r>
              <a:rPr lang="en-US" sz="1600" dirty="0"/>
              <a:t> - 52 individuals has been classified as 'Champions,' constituting a notably valuable subset.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Highly Churned</a:t>
            </a:r>
            <a:r>
              <a:rPr lang="en-US" sz="1600" dirty="0"/>
              <a:t> - Identifying the 3 ‘Highly Churned' within the high-value segment signals a potential threat of losing valuable customers.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Promising</a:t>
            </a:r>
            <a:r>
              <a:rPr lang="en-US" sz="1600" dirty="0"/>
              <a:t> – these customers exhibit characteristics or behaviors that indicate potential for future growth and increased value to the business and the opportunity to further engage, nurture, and convert these customers into more valuable and loyal patrons.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varied categories within the high-value segment (Champions, Highly Churned, Promising) suggest diverse customer needs and behaviors.</a:t>
            </a:r>
          </a:p>
        </p:txBody>
      </p:sp>
      <p:pic>
        <p:nvPicPr>
          <p:cNvPr id="5" name="Picture 4" descr="A screenshot of a computer&#10;&#10;Description automatically generated">
            <a:extLst>
              <a:ext uri="{FF2B5EF4-FFF2-40B4-BE49-F238E27FC236}">
                <a16:creationId xmlns:a16="http://schemas.microsoft.com/office/drawing/2014/main" id="{DB333F45-1353-D510-2B48-3C1D676AE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190" y="2226918"/>
            <a:ext cx="8859281" cy="49262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98977" y="1318531"/>
            <a:ext cx="6939273"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Findings</a:t>
            </a:r>
          </a:p>
        </p:txBody>
      </p:sp>
      <p:sp>
        <p:nvSpPr>
          <p:cNvPr id="3" name="Freeform 3"/>
          <p:cNvSpPr/>
          <p:nvPr/>
        </p:nvSpPr>
        <p:spPr>
          <a:xfrm rot="-10800000">
            <a:off x="-275334" y="-28501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7" name="TextBox 6">
            <a:extLst>
              <a:ext uri="{FF2B5EF4-FFF2-40B4-BE49-F238E27FC236}">
                <a16:creationId xmlns:a16="http://schemas.microsoft.com/office/drawing/2014/main" id="{F9268F38-164F-8C89-EBAA-9A90DD9CB85B}"/>
              </a:ext>
            </a:extLst>
          </p:cNvPr>
          <p:cNvSpPr txBox="1"/>
          <p:nvPr/>
        </p:nvSpPr>
        <p:spPr>
          <a:xfrm>
            <a:off x="1498976" y="6515100"/>
            <a:ext cx="4150330" cy="2308324"/>
          </a:xfrm>
          <a:prstGeom prst="rect">
            <a:avLst/>
          </a:prstGeom>
          <a:noFill/>
        </p:spPr>
        <p:txBody>
          <a:bodyPr wrap="square" rtlCol="0">
            <a:spAutoFit/>
          </a:bodyPr>
          <a:lstStyle/>
          <a:p>
            <a:pPr marL="285750" indent="-285750">
              <a:buFont typeface="Arial" panose="020B0604020202020204" pitchFamily="34" charset="0"/>
              <a:buChar char="•"/>
            </a:pPr>
            <a:r>
              <a:rPr lang="en-SG" sz="1600" kern="0" dirty="0">
                <a:effectLst/>
                <a:ea typeface="Times New Roman" panose="02020603050405020304" pitchFamily="18" charset="0"/>
                <a:cs typeface="Times New Roman" panose="02020603050405020304" pitchFamily="18" charset="0"/>
              </a:rPr>
              <a:t>Equal Distribution of Champions between </a:t>
            </a:r>
            <a:r>
              <a:rPr lang="en-SG" sz="1600" kern="0" dirty="0">
                <a:ea typeface="Times New Roman" panose="02020603050405020304" pitchFamily="18" charset="0"/>
                <a:cs typeface="Times New Roman" panose="02020603050405020304" pitchFamily="18" charset="0"/>
              </a:rPr>
              <a:t>M</a:t>
            </a:r>
            <a:r>
              <a:rPr lang="en-SG" sz="1600" kern="0" dirty="0">
                <a:effectLst/>
                <a:ea typeface="Times New Roman" panose="02020603050405020304" pitchFamily="18" charset="0"/>
                <a:cs typeface="Times New Roman" panose="02020603050405020304" pitchFamily="18" charset="0"/>
              </a:rPr>
              <a:t>ale and Female Population</a:t>
            </a:r>
          </a:p>
          <a:p>
            <a:pPr marL="285750" indent="-285750">
              <a:buFont typeface="Arial" panose="020B0604020202020204" pitchFamily="34" charset="0"/>
              <a:buChar char="•"/>
            </a:pPr>
            <a:endParaRPr lang="en-SG" sz="1600" kern="0" dirty="0">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SG" sz="1600" kern="0" dirty="0">
                <a:ea typeface="Times New Roman" panose="02020603050405020304" pitchFamily="18" charset="0"/>
                <a:cs typeface="Times New Roman" panose="02020603050405020304" pitchFamily="18" charset="0"/>
              </a:rPr>
              <a:t>More Highly Churned for Male than Female Population</a:t>
            </a:r>
          </a:p>
          <a:p>
            <a:pPr marL="285750" indent="-285750">
              <a:buFont typeface="Arial" panose="020B0604020202020204" pitchFamily="34" charset="0"/>
              <a:buChar char="•"/>
            </a:pPr>
            <a:endParaRPr lang="en-SG" sz="1600" kern="0" dirty="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Could indicate a nuanced difference in customer retention challenges between genders</a:t>
            </a:r>
            <a:r>
              <a:rPr lang="en-SG" sz="1600" kern="0" dirty="0">
                <a:ea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4D32ACEF-465D-FE5B-74AA-D296293CA79C}"/>
              </a:ext>
            </a:extLst>
          </p:cNvPr>
          <p:cNvSpPr txBox="1"/>
          <p:nvPr/>
        </p:nvSpPr>
        <p:spPr>
          <a:xfrm>
            <a:off x="6162684" y="6515100"/>
            <a:ext cx="4150330" cy="301621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age group 51-60 has the highest number of individuals identified as Champions.</a:t>
            </a:r>
          </a:p>
          <a:p>
            <a:pPr marL="285750" indent="-285750">
              <a:buFont typeface="Arial" panose="020B0604020202020204" pitchFamily="34" charset="0"/>
              <a:buChar char="•"/>
            </a:pPr>
            <a:endParaRPr lang="en-SG" sz="1600" kern="0" dirty="0">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t>Consistency is observed in the distribution of Champions across middle age groups, specifically within the range of 31 to 60.</a:t>
            </a:r>
          </a:p>
          <a:p>
            <a:pPr marL="285750" indent="-285750">
              <a:buFont typeface="Arial" panose="020B0604020202020204" pitchFamily="34" charset="0"/>
              <a:buChar char="•"/>
            </a:pPr>
            <a:endParaRPr lang="en-SG" sz="1600" kern="0" dirty="0">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t>The overarching pattern indicates a decline in the likelihood of being categorized as a Champion with increasing age.</a:t>
            </a:r>
            <a:endParaRPr lang="en-SG" sz="1600" kern="1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SG" sz="1400" kern="0" dirty="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23ABF1F-E652-F7DC-0F88-793F94B27F55}"/>
              </a:ext>
            </a:extLst>
          </p:cNvPr>
          <p:cNvSpPr txBox="1"/>
          <p:nvPr/>
        </p:nvSpPr>
        <p:spPr>
          <a:xfrm>
            <a:off x="11658600" y="6475392"/>
            <a:ext cx="4419600" cy="3046988"/>
          </a:xfrm>
          <a:prstGeom prst="rect">
            <a:avLst/>
          </a:prstGeom>
          <a:noFill/>
        </p:spPr>
        <p:txBody>
          <a:bodyPr wrap="square" rtlCol="0">
            <a:spAutoFit/>
          </a:bodyPr>
          <a:lstStyle/>
          <a:p>
            <a:pPr marL="285750" indent="-285750">
              <a:buFont typeface="Arial" panose="020B0604020202020204" pitchFamily="34" charset="0"/>
              <a:buChar char="•"/>
            </a:pPr>
            <a:r>
              <a:rPr lang="en-SG" sz="1600" kern="0" dirty="0">
                <a:effectLst/>
                <a:ea typeface="Times New Roman" panose="02020603050405020304" pitchFamily="18" charset="0"/>
              </a:rPr>
              <a:t>There's a consistent count of Highly Churned (1) in three out of four countries</a:t>
            </a:r>
          </a:p>
          <a:p>
            <a:pPr marL="285750" indent="-285750">
              <a:buFont typeface="Arial" panose="020B0604020202020204" pitchFamily="34" charset="0"/>
              <a:buChar char="•"/>
            </a:pPr>
            <a:endParaRPr lang="en-SG" sz="1600" kern="0" dirty="0">
              <a:effectLst/>
              <a:ea typeface="Times New Roman" panose="02020603050405020304" pitchFamily="18" charset="0"/>
            </a:endParaRPr>
          </a:p>
          <a:p>
            <a:pPr marL="285750" indent="-285750">
              <a:buFont typeface="Arial" panose="020B0604020202020204" pitchFamily="34" charset="0"/>
              <a:buChar char="•"/>
            </a:pPr>
            <a:r>
              <a:rPr lang="en-SG" sz="1600" kern="0" dirty="0">
                <a:effectLst/>
                <a:ea typeface="Times New Roman" panose="02020603050405020304" pitchFamily="18" charset="0"/>
              </a:rPr>
              <a:t>While Colombia has the most Champions, there is a close number in Mexico (15), indicating a small variance between these two countries in terms of 'Champions’. </a:t>
            </a:r>
          </a:p>
          <a:p>
            <a:pPr marL="285750" indent="-285750">
              <a:buFont typeface="Arial" panose="020B0604020202020204" pitchFamily="34" charset="0"/>
              <a:buChar char="•"/>
            </a:pPr>
            <a:endParaRPr lang="en-SG" sz="1600" kern="0" dirty="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252423"/>
                </a:solidFill>
                <a:effectLst/>
              </a:rPr>
              <a:t>Champions and Highly Churned diverged the most when the Country was Colombia, when Champions were 15 higher than Churned Lovers.</a:t>
            </a:r>
            <a:endParaRPr lang="en-SG" sz="1600" kern="0" dirty="0">
              <a:ea typeface="Times New Roman" panose="02020603050405020304" pitchFamily="18" charset="0"/>
              <a:cs typeface="Times New Roman" panose="02020603050405020304" pitchFamily="18" charset="0"/>
            </a:endParaRPr>
          </a:p>
        </p:txBody>
      </p:sp>
      <p:pic>
        <p:nvPicPr>
          <p:cNvPr id="10" name="Picture 9" descr="A graph with blue and white text&#10;&#10;Description automatically generated">
            <a:extLst>
              <a:ext uri="{FF2B5EF4-FFF2-40B4-BE49-F238E27FC236}">
                <a16:creationId xmlns:a16="http://schemas.microsoft.com/office/drawing/2014/main" id="{86E552FA-8522-FCD7-FD11-3AF69B1BB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920" y="2797350"/>
            <a:ext cx="4219959" cy="3381762"/>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6A74D210-7218-13F1-D0E8-ECE3AFFA5E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9600" y="2797350"/>
            <a:ext cx="3943309" cy="3426774"/>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BB3A6C39-AF9C-E8AC-8D05-7AA65127EC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697" y="2752338"/>
            <a:ext cx="3943309" cy="3381762"/>
          </a:xfrm>
          <a:prstGeom prst="rect">
            <a:avLst/>
          </a:prstGeom>
        </p:spPr>
      </p:pic>
    </p:spTree>
    <p:extLst>
      <p:ext uri="{BB962C8B-B14F-4D97-AF65-F5344CB8AC3E}">
        <p14:creationId xmlns:p14="http://schemas.microsoft.com/office/powerpoint/2010/main" val="413561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98977" y="1318531"/>
            <a:ext cx="6939273"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Findings</a:t>
            </a:r>
          </a:p>
        </p:txBody>
      </p:sp>
      <p:sp>
        <p:nvSpPr>
          <p:cNvPr id="3" name="Freeform 3"/>
          <p:cNvSpPr/>
          <p:nvPr/>
        </p:nvSpPr>
        <p:spPr>
          <a:xfrm rot="-10800000">
            <a:off x="-275334" y="-285014"/>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9" name="TextBox 8">
            <a:extLst>
              <a:ext uri="{FF2B5EF4-FFF2-40B4-BE49-F238E27FC236}">
                <a16:creationId xmlns:a16="http://schemas.microsoft.com/office/drawing/2014/main" id="{4D32ACEF-465D-FE5B-74AA-D296293CA79C}"/>
              </a:ext>
            </a:extLst>
          </p:cNvPr>
          <p:cNvSpPr txBox="1"/>
          <p:nvPr/>
        </p:nvSpPr>
        <p:spPr>
          <a:xfrm>
            <a:off x="1498977" y="7955151"/>
            <a:ext cx="7492623" cy="1900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SG" sz="1600" b="1" kern="0" dirty="0">
                <a:effectLst/>
                <a:ea typeface="Times New Roman" panose="02020603050405020304" pitchFamily="18" charset="0"/>
                <a:cs typeface="Arial" panose="020B0604020202020204" pitchFamily="34" charset="0"/>
              </a:rPr>
              <a:t>High Sales and Growth – </a:t>
            </a:r>
            <a:r>
              <a:rPr lang="en-SG" sz="1600" kern="0" dirty="0">
                <a:effectLst/>
                <a:ea typeface="Times New Roman" panose="02020603050405020304" pitchFamily="18" charset="0"/>
                <a:cs typeface="Arial" panose="020B0604020202020204" pitchFamily="34" charset="0"/>
              </a:rPr>
              <a:t>Dining Set, Curtains</a:t>
            </a:r>
          </a:p>
          <a:p>
            <a:pPr marL="285750" indent="-285750">
              <a:lnSpc>
                <a:spcPct val="150000"/>
              </a:lnSpc>
              <a:buFont typeface="Arial" panose="020B0604020202020204" pitchFamily="34" charset="0"/>
              <a:buChar char="•"/>
            </a:pPr>
            <a:r>
              <a:rPr lang="en-SG" sz="1600" b="1" kern="0" dirty="0">
                <a:effectLst/>
                <a:ea typeface="Times New Roman" panose="02020603050405020304" pitchFamily="18" charset="0"/>
                <a:cs typeface="Arial" panose="020B0604020202020204" pitchFamily="34" charset="0"/>
              </a:rPr>
              <a:t>High Sales, Low Growth – </a:t>
            </a:r>
            <a:r>
              <a:rPr lang="en-SG" sz="1600" kern="0" dirty="0">
                <a:effectLst/>
                <a:ea typeface="Times New Roman" panose="02020603050405020304" pitchFamily="18" charset="0"/>
                <a:cs typeface="Arial" panose="020B0604020202020204" pitchFamily="34" charset="0"/>
              </a:rPr>
              <a:t>Rug , Home Decor</a:t>
            </a:r>
            <a:endParaRPr lang="en-SG" sz="1600" kern="0" dirty="0">
              <a:ea typeface="Times New Roman" panose="02020603050405020304" pitchFamily="18" charset="0"/>
              <a:cs typeface="Arial" panose="020B0604020202020204" pitchFamily="34" charset="0"/>
            </a:endParaRPr>
          </a:p>
          <a:p>
            <a:pPr marL="285750" indent="-285750">
              <a:lnSpc>
                <a:spcPct val="150000"/>
              </a:lnSpc>
              <a:buFont typeface="Arial" panose="020B0604020202020204" pitchFamily="34" charset="0"/>
              <a:buChar char="•"/>
            </a:pPr>
            <a:r>
              <a:rPr lang="en-SG" sz="1600" b="1" kern="0" dirty="0">
                <a:effectLst/>
                <a:ea typeface="Times New Roman" panose="02020603050405020304" pitchFamily="18" charset="0"/>
                <a:cs typeface="Arial" panose="020B0604020202020204" pitchFamily="34" charset="0"/>
              </a:rPr>
              <a:t>Low Sales, High Growth - </a:t>
            </a:r>
            <a:r>
              <a:rPr lang="en-SG" sz="1600" kern="0" dirty="0">
                <a:effectLst/>
                <a:ea typeface="Times New Roman" panose="02020603050405020304" pitchFamily="18" charset="0"/>
                <a:cs typeface="Arial" panose="020B0604020202020204" pitchFamily="34" charset="0"/>
              </a:rPr>
              <a:t>Virtual Reality Headset and Smart Watch</a:t>
            </a:r>
          </a:p>
          <a:p>
            <a:pPr marL="285750" indent="-285750">
              <a:lnSpc>
                <a:spcPct val="150000"/>
              </a:lnSpc>
              <a:buFont typeface="Arial" panose="020B0604020202020204" pitchFamily="34" charset="0"/>
              <a:buChar char="•"/>
            </a:pPr>
            <a:r>
              <a:rPr lang="en-SG" sz="1600" b="1" kern="0" dirty="0">
                <a:effectLst/>
                <a:ea typeface="Times New Roman" panose="02020603050405020304" pitchFamily="18" charset="0"/>
                <a:cs typeface="Arial" panose="020B0604020202020204" pitchFamily="34" charset="0"/>
              </a:rPr>
              <a:t>Struggling – </a:t>
            </a:r>
            <a:r>
              <a:rPr lang="en-SG" sz="1600" kern="0" dirty="0">
                <a:effectLst/>
                <a:ea typeface="Times New Roman" panose="02020603050405020304" pitchFamily="18" charset="0"/>
                <a:cs typeface="Arial" panose="020B0604020202020204" pitchFamily="34" charset="0"/>
              </a:rPr>
              <a:t>Skirt, Sweater, Formal Shirt  </a:t>
            </a:r>
            <a:endParaRPr lang="en-SG" sz="1600" b="1" kern="0" dirty="0">
              <a:effectLst/>
              <a:ea typeface="Times New Roman" panose="02020603050405020304" pitchFamily="18" charset="0"/>
              <a:cs typeface="Arial" panose="020B0604020202020204" pitchFamily="34" charset="0"/>
            </a:endParaRPr>
          </a:p>
          <a:p>
            <a:pPr marL="285750" indent="-285750">
              <a:lnSpc>
                <a:spcPct val="150000"/>
              </a:lnSpc>
              <a:buFont typeface="Arial" panose="020B0604020202020204" pitchFamily="34" charset="0"/>
              <a:buChar char="•"/>
            </a:pPr>
            <a:r>
              <a:rPr lang="en-SG" sz="1600" b="1" kern="0" dirty="0">
                <a:effectLst/>
                <a:ea typeface="Times New Roman" panose="02020603050405020304" pitchFamily="18" charset="0"/>
                <a:cs typeface="Arial" panose="020B0604020202020204" pitchFamily="34" charset="0"/>
              </a:rPr>
              <a:t>Market Leaders - </a:t>
            </a:r>
            <a:r>
              <a:rPr lang="en-SG" sz="1600" kern="0" dirty="0">
                <a:effectLst/>
                <a:ea typeface="Times New Roman" panose="02020603050405020304" pitchFamily="18" charset="0"/>
                <a:cs typeface="Arial" panose="020B0604020202020204" pitchFamily="34" charset="0"/>
              </a:rPr>
              <a:t>Dining Set, Curtains</a:t>
            </a:r>
            <a:endParaRPr lang="en-SG" sz="1600" kern="0" dirty="0">
              <a:ea typeface="Times New Roman" panose="02020603050405020304" pitchFamily="18" charset="0"/>
              <a:cs typeface="Arial" panose="020B0604020202020204" pitchFamily="34" charset="0"/>
            </a:endParaRPr>
          </a:p>
        </p:txBody>
      </p:sp>
      <p:sp>
        <p:nvSpPr>
          <p:cNvPr id="12" name="TextBox 11">
            <a:extLst>
              <a:ext uri="{FF2B5EF4-FFF2-40B4-BE49-F238E27FC236}">
                <a16:creationId xmlns:a16="http://schemas.microsoft.com/office/drawing/2014/main" id="{F23ABF1F-E652-F7DC-0F88-793F94B27F55}"/>
              </a:ext>
            </a:extLst>
          </p:cNvPr>
          <p:cNvSpPr txBox="1"/>
          <p:nvPr/>
        </p:nvSpPr>
        <p:spPr>
          <a:xfrm>
            <a:off x="9788792" y="7658100"/>
            <a:ext cx="6107175" cy="2003369"/>
          </a:xfrm>
          <a:prstGeom prst="rect">
            <a:avLst/>
          </a:prstGeom>
          <a:noFill/>
        </p:spPr>
        <p:txBody>
          <a:bodyPr wrap="square" rtlCol="0">
            <a:spAutoFit/>
          </a:bodyPr>
          <a:lstStyle/>
          <a:p>
            <a:pPr marL="342900" lvl="0" indent="-342900">
              <a:lnSpc>
                <a:spcPct val="150000"/>
              </a:lnSpc>
              <a:spcAft>
                <a:spcPts val="800"/>
              </a:spcAft>
              <a:buFont typeface="Arial" panose="020B0604020202020204" pitchFamily="34" charset="0"/>
              <a:buChar char="•"/>
              <a:tabLst>
                <a:tab pos="457200" algn="l"/>
              </a:tabLst>
            </a:pPr>
            <a:r>
              <a:rPr lang="en-SG" sz="1600" b="1" kern="0" dirty="0">
                <a:effectLst/>
                <a:ea typeface="Times New Roman" panose="02020603050405020304" pitchFamily="18" charset="0"/>
              </a:rPr>
              <a:t>Sales Trend – </a:t>
            </a:r>
            <a:r>
              <a:rPr lang="en-SG" sz="1600" kern="0" dirty="0">
                <a:effectLst/>
                <a:ea typeface="Times New Roman" panose="02020603050405020304" pitchFamily="18" charset="0"/>
              </a:rPr>
              <a:t>Seasonal Trend with peaks around mid-year and end of the year.</a:t>
            </a:r>
          </a:p>
          <a:p>
            <a:pPr marL="342900" lvl="0" indent="-342900">
              <a:lnSpc>
                <a:spcPct val="150000"/>
              </a:lnSpc>
              <a:spcAft>
                <a:spcPts val="800"/>
              </a:spcAft>
              <a:buFont typeface="Arial" panose="020B0604020202020204" pitchFamily="34" charset="0"/>
              <a:buChar char="•"/>
              <a:tabLst>
                <a:tab pos="457200" algn="l"/>
              </a:tabLst>
            </a:pPr>
            <a:r>
              <a:rPr lang="en-SG" sz="1600" b="1" kern="0" dirty="0">
                <a:effectLst/>
                <a:ea typeface="Times New Roman" panose="02020603050405020304" pitchFamily="18" charset="0"/>
              </a:rPr>
              <a:t>Notable Dips and Peaks </a:t>
            </a:r>
            <a:r>
              <a:rPr lang="en-SG" sz="1600" kern="0" dirty="0">
                <a:effectLst/>
                <a:ea typeface="Times New Roman" panose="02020603050405020304" pitchFamily="18" charset="0"/>
                <a:cs typeface="Times New Roman" panose="02020603050405020304" pitchFamily="18" charset="0"/>
              </a:rPr>
              <a:t>: </a:t>
            </a:r>
            <a:r>
              <a:rPr lang="en-US" sz="1600" dirty="0"/>
              <a:t>There's a noticeable decline in 'Total Sales'  in May, possibly suggesting a seasonal dip or an event that adversely affected sales.</a:t>
            </a:r>
            <a:endParaRPr lang="en-SG" sz="1600" kern="0" dirty="0">
              <a:effectLst/>
              <a:ea typeface="Times New Roman" panose="02020603050405020304" pitchFamily="18" charset="0"/>
            </a:endParaRPr>
          </a:p>
        </p:txBody>
      </p:sp>
      <p:pic>
        <p:nvPicPr>
          <p:cNvPr id="4" name="Picture 3" descr="Uploaded image">
            <a:extLst>
              <a:ext uri="{FF2B5EF4-FFF2-40B4-BE49-F238E27FC236}">
                <a16:creationId xmlns:a16="http://schemas.microsoft.com/office/drawing/2014/main" id="{59D25B67-BDB3-4432-DA58-92C703D68D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9456" y="2326406"/>
            <a:ext cx="7233544" cy="5118809"/>
          </a:xfrm>
          <a:prstGeom prst="rect">
            <a:avLst/>
          </a:prstGeom>
          <a:noFill/>
          <a:ln>
            <a:noFill/>
          </a:ln>
        </p:spPr>
      </p:pic>
      <p:pic>
        <p:nvPicPr>
          <p:cNvPr id="7" name="Picture 6" descr="A graph of sales and revenue&#10;&#10;Description automatically generated">
            <a:extLst>
              <a:ext uri="{FF2B5EF4-FFF2-40B4-BE49-F238E27FC236}">
                <a16:creationId xmlns:a16="http://schemas.microsoft.com/office/drawing/2014/main" id="{B323F44E-55D1-A111-B654-A7560CDA2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8792" y="2318786"/>
            <a:ext cx="6594208" cy="5126429"/>
          </a:xfrm>
          <a:prstGeom prst="rect">
            <a:avLst/>
          </a:prstGeom>
        </p:spPr>
      </p:pic>
    </p:spTree>
    <p:extLst>
      <p:ext uri="{BB962C8B-B14F-4D97-AF65-F5344CB8AC3E}">
        <p14:creationId xmlns:p14="http://schemas.microsoft.com/office/powerpoint/2010/main" val="300857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339469" y="1246165"/>
            <a:ext cx="7804531" cy="942652"/>
          </a:xfrm>
          <a:prstGeom prst="rect">
            <a:avLst/>
          </a:prstGeom>
        </p:spPr>
        <p:txBody>
          <a:bodyPr lIns="0" tIns="0" rIns="0" bIns="0" rtlCol="0" anchor="t">
            <a:spAutoFit/>
          </a:bodyPr>
          <a:lstStyle/>
          <a:p>
            <a:pPr marL="0" lvl="0" indent="0" algn="l">
              <a:lnSpc>
                <a:spcPts val="6334"/>
              </a:lnSpc>
              <a:spcBef>
                <a:spcPct val="0"/>
              </a:spcBef>
            </a:pPr>
            <a:r>
              <a:rPr lang="en-US" sz="6398" spc="223" dirty="0">
                <a:solidFill>
                  <a:srgbClr val="040506"/>
                </a:solidFill>
                <a:latin typeface="Codec Pro ExtraBold"/>
              </a:rPr>
              <a:t>Recommendations</a:t>
            </a:r>
          </a:p>
        </p:txBody>
      </p:sp>
      <p:sp>
        <p:nvSpPr>
          <p:cNvPr id="3" name="Freeform 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TextBox 3">
            <a:extLst>
              <a:ext uri="{FF2B5EF4-FFF2-40B4-BE49-F238E27FC236}">
                <a16:creationId xmlns:a16="http://schemas.microsoft.com/office/drawing/2014/main" id="{156B336F-3552-9244-3E7C-9390BEEECD4C}"/>
              </a:ext>
            </a:extLst>
          </p:cNvPr>
          <p:cNvSpPr txBox="1"/>
          <p:nvPr/>
        </p:nvSpPr>
        <p:spPr>
          <a:xfrm>
            <a:off x="1339469" y="2095500"/>
            <a:ext cx="13639800" cy="7892930"/>
          </a:xfrm>
          <a:prstGeom prst="rect">
            <a:avLst/>
          </a:prstGeom>
          <a:noFill/>
        </p:spPr>
        <p:txBody>
          <a:bodyPr wrap="square">
            <a:spAutoFit/>
          </a:bodyPr>
          <a:lstStyle/>
          <a:p>
            <a:pPr marL="457200" indent="-457200">
              <a:lnSpc>
                <a:spcPct val="150000"/>
              </a:lnSpc>
              <a:buFont typeface="+mj-lt"/>
              <a:buAutoNum type="arabicPeriod"/>
            </a:pPr>
            <a:r>
              <a:rPr lang="en-US" sz="2000" b="1" dirty="0"/>
              <a:t>Focus on Customer Base from result of RFM Analysis   </a:t>
            </a:r>
          </a:p>
          <a:p>
            <a:pPr marL="800100" lvl="1" indent="-342900">
              <a:lnSpc>
                <a:spcPct val="150000"/>
              </a:lnSpc>
              <a:buFont typeface="Wingdings" panose="05000000000000000000" pitchFamily="2" charset="2"/>
              <a:buChar char="q"/>
            </a:pPr>
            <a:r>
              <a:rPr lang="en-US" sz="2000" b="1" dirty="0"/>
              <a:t>Champions</a:t>
            </a:r>
            <a:r>
              <a:rPr lang="en-US" sz="2000" dirty="0"/>
              <a:t> - To ensure continued success, it is recommended to implement strategies aimed at preserving and strengthening the loyalty of the "Champions" customer segment.</a:t>
            </a:r>
          </a:p>
          <a:p>
            <a:pPr marL="800100" lvl="1" indent="-342900">
              <a:lnSpc>
                <a:spcPct val="150000"/>
              </a:lnSpc>
              <a:buFont typeface="Wingdings" panose="05000000000000000000" pitchFamily="2" charset="2"/>
              <a:buChar char="q"/>
            </a:pPr>
            <a:r>
              <a:rPr lang="en-US" sz="2000" b="1" dirty="0"/>
              <a:t>Highly Churn </a:t>
            </a:r>
            <a:r>
              <a:rPr lang="en-US" sz="2000" dirty="0"/>
              <a:t>- To address high churn, prioritize understanding the underlying reasons and execute targeted strategies to re-engage and win back customers.</a:t>
            </a:r>
          </a:p>
          <a:p>
            <a:pPr marL="800100" lvl="1" indent="-342900">
              <a:lnSpc>
                <a:spcPct val="150000"/>
              </a:lnSpc>
              <a:buFont typeface="Wingdings" panose="05000000000000000000" pitchFamily="2" charset="2"/>
              <a:buChar char="q"/>
            </a:pPr>
            <a:r>
              <a:rPr lang="en-US" sz="2000" b="1" dirty="0"/>
              <a:t>Promising Patrons </a:t>
            </a:r>
            <a:r>
              <a:rPr lang="en-US" sz="2000" dirty="0"/>
              <a:t>- Allocate resources to strategies that foster the growth and conversion of the "Promising" customer segment into loyal, long-term customers.</a:t>
            </a:r>
          </a:p>
          <a:p>
            <a:pPr marL="800100" lvl="1" indent="-342900">
              <a:lnSpc>
                <a:spcPct val="150000"/>
              </a:lnSpc>
              <a:buFont typeface="Wingdings" panose="05000000000000000000" pitchFamily="2" charset="2"/>
              <a:buChar char="q"/>
            </a:pPr>
            <a:endParaRPr lang="en-US" sz="2000" dirty="0"/>
          </a:p>
          <a:p>
            <a:pPr marL="457200" indent="-457200">
              <a:lnSpc>
                <a:spcPct val="150000"/>
              </a:lnSpc>
              <a:buFont typeface="+mj-lt"/>
              <a:buAutoNum type="arabicPeriod"/>
            </a:pPr>
            <a:r>
              <a:rPr lang="en-US" sz="2000" b="1" dirty="0"/>
              <a:t>Consider aligning marketing and sales strategies around these events for Colombia + Chile:</a:t>
            </a:r>
          </a:p>
          <a:p>
            <a:pPr marL="914400" lvl="1" indent="-457200">
              <a:lnSpc>
                <a:spcPct val="150000"/>
              </a:lnSpc>
              <a:buFont typeface="Wingdings" panose="05000000000000000000" pitchFamily="2" charset="2"/>
              <a:buChar char="q"/>
            </a:pPr>
            <a:r>
              <a:rPr lang="en-SG" sz="2000" dirty="0"/>
              <a:t>Barranquilla Carnival (February/March)</a:t>
            </a:r>
          </a:p>
          <a:p>
            <a:pPr marL="914400" lvl="1" indent="-457200">
              <a:lnSpc>
                <a:spcPct val="150000"/>
              </a:lnSpc>
              <a:buFont typeface="Wingdings" panose="05000000000000000000" pitchFamily="2" charset="2"/>
              <a:buChar char="q"/>
            </a:pPr>
            <a:r>
              <a:rPr lang="en-SG" sz="2000" dirty="0"/>
              <a:t>Fiestas </a:t>
            </a:r>
            <a:r>
              <a:rPr lang="en-SG" sz="2000" dirty="0" err="1"/>
              <a:t>Patrias</a:t>
            </a:r>
            <a:r>
              <a:rPr lang="en-SG" sz="2000" dirty="0"/>
              <a:t> </a:t>
            </a:r>
            <a:r>
              <a:rPr lang="en-US" sz="2000" dirty="0"/>
              <a:t>(National Holidays in September)</a:t>
            </a:r>
          </a:p>
          <a:p>
            <a:pPr lvl="1">
              <a:lnSpc>
                <a:spcPct val="150000"/>
              </a:lnSpc>
            </a:pPr>
            <a:endParaRPr lang="en-US" sz="2000" b="1" dirty="0"/>
          </a:p>
          <a:p>
            <a:pPr marL="457200" indent="-457200">
              <a:lnSpc>
                <a:spcPct val="150000"/>
              </a:lnSpc>
              <a:buFont typeface="+mj-lt"/>
              <a:buAutoNum type="arabicPeriod"/>
            </a:pPr>
            <a:r>
              <a:rPr lang="en-SG" sz="2000" b="1" dirty="0"/>
              <a:t>Boost Products Generating the Most Revenue</a:t>
            </a:r>
          </a:p>
          <a:p>
            <a:pPr marL="914400" lvl="1" indent="-457200">
              <a:lnSpc>
                <a:spcPct val="150000"/>
              </a:lnSpc>
              <a:buFont typeface="Wingdings" panose="05000000000000000000" pitchFamily="2" charset="2"/>
              <a:buChar char="q"/>
            </a:pPr>
            <a:r>
              <a:rPr lang="en-SG" sz="2000" dirty="0"/>
              <a:t>Curtains / Wall Arts – Both products are in the top 30% percentile of Total Quantity / Total Orders.</a:t>
            </a:r>
          </a:p>
          <a:p>
            <a:pPr marL="914400" lvl="1" indent="-457200">
              <a:lnSpc>
                <a:spcPct val="150000"/>
              </a:lnSpc>
              <a:buFont typeface="Wingdings" panose="05000000000000000000" pitchFamily="2" charset="2"/>
              <a:buChar char="q"/>
            </a:pPr>
            <a:r>
              <a:rPr lang="en-SG" sz="2000" dirty="0"/>
              <a:t>Lighting – </a:t>
            </a:r>
            <a:r>
              <a:rPr lang="en-US" sz="2000" dirty="0"/>
              <a:t>The revenue is at the top of the list primarily due to being the most expensive product. Explore the option of finding products that are more affordable yet maintain a high-quality standard to attract a broader audience and boost sales.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339469" y="1246165"/>
            <a:ext cx="7804531" cy="942652"/>
          </a:xfrm>
          <a:prstGeom prst="rect">
            <a:avLst/>
          </a:prstGeom>
        </p:spPr>
        <p:txBody>
          <a:bodyPr lIns="0" tIns="0" rIns="0" bIns="0" rtlCol="0" anchor="t">
            <a:spAutoFit/>
          </a:bodyPr>
          <a:lstStyle/>
          <a:p>
            <a:pPr marL="0" lvl="0" indent="0" algn="l">
              <a:lnSpc>
                <a:spcPts val="6334"/>
              </a:lnSpc>
              <a:spcBef>
                <a:spcPct val="0"/>
              </a:spcBef>
            </a:pPr>
            <a:r>
              <a:rPr lang="en-US" sz="6398" spc="223" dirty="0">
                <a:solidFill>
                  <a:srgbClr val="040506"/>
                </a:solidFill>
                <a:latin typeface="Codec Pro ExtraBold"/>
              </a:rPr>
              <a:t>Recommendations</a:t>
            </a:r>
          </a:p>
        </p:txBody>
      </p:sp>
      <p:sp>
        <p:nvSpPr>
          <p:cNvPr id="3" name="Freeform 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TextBox 3">
            <a:extLst>
              <a:ext uri="{FF2B5EF4-FFF2-40B4-BE49-F238E27FC236}">
                <a16:creationId xmlns:a16="http://schemas.microsoft.com/office/drawing/2014/main" id="{156B336F-3552-9244-3E7C-9390BEEECD4C}"/>
              </a:ext>
            </a:extLst>
          </p:cNvPr>
          <p:cNvSpPr txBox="1"/>
          <p:nvPr/>
        </p:nvSpPr>
        <p:spPr>
          <a:xfrm>
            <a:off x="1339469" y="2095500"/>
            <a:ext cx="13639800" cy="5584606"/>
          </a:xfrm>
          <a:prstGeom prst="rect">
            <a:avLst/>
          </a:prstGeom>
          <a:noFill/>
        </p:spPr>
        <p:txBody>
          <a:bodyPr wrap="square">
            <a:spAutoFit/>
          </a:bodyPr>
          <a:lstStyle/>
          <a:p>
            <a:pPr>
              <a:lnSpc>
                <a:spcPct val="150000"/>
              </a:lnSpc>
            </a:pPr>
            <a:r>
              <a:rPr lang="en-SG" sz="2000" b="1" dirty="0"/>
              <a:t>4.    Monitor products having greatest YOY% Increment</a:t>
            </a:r>
          </a:p>
          <a:p>
            <a:pPr marL="914400" lvl="1" indent="-457200">
              <a:lnSpc>
                <a:spcPct val="150000"/>
              </a:lnSpc>
              <a:buFont typeface="Wingdings" panose="05000000000000000000" pitchFamily="2" charset="2"/>
              <a:buChar char="q"/>
            </a:pPr>
            <a:r>
              <a:rPr lang="en-SG" sz="2000" b="1" dirty="0"/>
              <a:t>Appliance Set / Bedding </a:t>
            </a:r>
            <a:r>
              <a:rPr lang="en-SG" sz="2000" dirty="0"/>
              <a:t>– </a:t>
            </a:r>
            <a:r>
              <a:rPr lang="en-US" sz="2000" dirty="0"/>
              <a:t>Both top-tier products are major contributors to the current year's revenue. To further capitalize on this success, explore cross-selling strategies, like providing discounts on </a:t>
            </a:r>
            <a:r>
              <a:rPr lang="en-US" sz="2000" b="1" dirty="0"/>
              <a:t>Rugs</a:t>
            </a:r>
            <a:r>
              <a:rPr lang="en-US" sz="2000" dirty="0"/>
              <a:t> or </a:t>
            </a:r>
            <a:r>
              <a:rPr lang="en-US" sz="2000" b="1" dirty="0"/>
              <a:t>Home Décor </a:t>
            </a:r>
            <a:r>
              <a:rPr lang="en-US" sz="2000" dirty="0"/>
              <a:t>with the purchase of these products, to enhance customer engagement and potentially boost overall sales.</a:t>
            </a:r>
          </a:p>
          <a:p>
            <a:pPr marL="914400" lvl="1" indent="-457200">
              <a:lnSpc>
                <a:spcPct val="150000"/>
              </a:lnSpc>
              <a:buFont typeface="Wingdings" panose="05000000000000000000" pitchFamily="2" charset="2"/>
              <a:buChar char="q"/>
            </a:pPr>
            <a:endParaRPr lang="en-US" sz="2000" dirty="0"/>
          </a:p>
          <a:p>
            <a:pPr marL="457200" indent="-457200">
              <a:lnSpc>
                <a:spcPct val="150000"/>
              </a:lnSpc>
              <a:buAutoNum type="arabicPeriod" startAt="5"/>
            </a:pPr>
            <a:r>
              <a:rPr lang="en-US" sz="2000" b="1" dirty="0"/>
              <a:t>To boost earnings from the product categories which falls below the Average Sales :</a:t>
            </a:r>
          </a:p>
          <a:p>
            <a:pPr marL="914400" lvl="1" indent="-457200">
              <a:lnSpc>
                <a:spcPct val="150000"/>
              </a:lnSpc>
              <a:buFont typeface="Wingdings" panose="05000000000000000000" pitchFamily="2" charset="2"/>
              <a:buChar char="q"/>
            </a:pPr>
            <a:r>
              <a:rPr lang="en-SG" sz="2000" b="1" dirty="0"/>
              <a:t>Diverse Product Assortment - </a:t>
            </a:r>
            <a:r>
              <a:rPr lang="en-US" sz="2000" dirty="0"/>
              <a:t>Diversify the variety of each product in the categories to provide a broad selection that caters to various styles and preferences.</a:t>
            </a:r>
          </a:p>
          <a:p>
            <a:pPr marL="914400" lvl="1" indent="-457200">
              <a:lnSpc>
                <a:spcPct val="150000"/>
              </a:lnSpc>
              <a:buFont typeface="Wingdings" panose="05000000000000000000" pitchFamily="2" charset="2"/>
              <a:buChar char="q"/>
            </a:pPr>
            <a:r>
              <a:rPr lang="en-US" sz="2000" b="1" dirty="0"/>
              <a:t>Limited Edition or Exclusive Products - </a:t>
            </a:r>
            <a:r>
              <a:rPr lang="en-US" sz="2000" dirty="0"/>
              <a:t>Launch limited edition or exclusive products to evoke a sense of urgency and exclusivity, appealing to customers in search of distinctive and fashionable items.</a:t>
            </a:r>
          </a:p>
          <a:p>
            <a:pPr marL="914400" lvl="1" indent="-457200">
              <a:lnSpc>
                <a:spcPct val="150000"/>
              </a:lnSpc>
              <a:buFont typeface="Wingdings" panose="05000000000000000000" pitchFamily="2" charset="2"/>
              <a:buChar char="q"/>
            </a:pPr>
            <a:r>
              <a:rPr lang="en-SG" sz="2000" b="1" dirty="0"/>
              <a:t>Customer Loyalty Programs</a:t>
            </a:r>
            <a:r>
              <a:rPr lang="en-US" sz="2000" b="1" dirty="0"/>
              <a:t> - </a:t>
            </a:r>
            <a:r>
              <a:rPr lang="en-US" sz="2000" dirty="0"/>
              <a:t>Set up a loyalty program that incentivizes customers for recurring purchases. Provide exclusive discounts, early access to sales, or special promotions as part of the program.</a:t>
            </a:r>
            <a:endParaRPr lang="en-SG" sz="2000" dirty="0"/>
          </a:p>
        </p:txBody>
      </p:sp>
    </p:spTree>
    <p:extLst>
      <p:ext uri="{BB962C8B-B14F-4D97-AF65-F5344CB8AC3E}">
        <p14:creationId xmlns:p14="http://schemas.microsoft.com/office/powerpoint/2010/main" val="3868225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339469" y="1246165"/>
            <a:ext cx="7804531" cy="819968"/>
          </a:xfrm>
          <a:prstGeom prst="rect">
            <a:avLst/>
          </a:prstGeom>
        </p:spPr>
        <p:txBody>
          <a:bodyPr lIns="0" tIns="0" rIns="0" bIns="0" rtlCol="0" anchor="t">
            <a:spAutoFit/>
          </a:bodyPr>
          <a:lstStyle/>
          <a:p>
            <a:pPr marL="0" lvl="0" indent="0" algn="l">
              <a:lnSpc>
                <a:spcPts val="6334"/>
              </a:lnSpc>
              <a:spcBef>
                <a:spcPct val="0"/>
              </a:spcBef>
            </a:pPr>
            <a:r>
              <a:rPr lang="en-US" sz="6398" spc="223" dirty="0">
                <a:solidFill>
                  <a:srgbClr val="040506"/>
                </a:solidFill>
                <a:latin typeface="Codec Pro ExtraBold"/>
              </a:rPr>
              <a:t>Future Scope</a:t>
            </a:r>
          </a:p>
        </p:txBody>
      </p:sp>
      <p:sp>
        <p:nvSpPr>
          <p:cNvPr id="3" name="Freeform 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TextBox 3">
            <a:extLst>
              <a:ext uri="{FF2B5EF4-FFF2-40B4-BE49-F238E27FC236}">
                <a16:creationId xmlns:a16="http://schemas.microsoft.com/office/drawing/2014/main" id="{156B336F-3552-9244-3E7C-9390BEEECD4C}"/>
              </a:ext>
            </a:extLst>
          </p:cNvPr>
          <p:cNvSpPr txBox="1"/>
          <p:nvPr/>
        </p:nvSpPr>
        <p:spPr>
          <a:xfrm>
            <a:off x="1339469" y="2095500"/>
            <a:ext cx="13639800" cy="7892930"/>
          </a:xfrm>
          <a:prstGeom prst="rect">
            <a:avLst/>
          </a:prstGeom>
          <a:noFill/>
        </p:spPr>
        <p:txBody>
          <a:bodyPr wrap="square">
            <a:spAutoFit/>
          </a:bodyPr>
          <a:lstStyle/>
          <a:p>
            <a:pPr marL="457200" indent="-457200">
              <a:lnSpc>
                <a:spcPct val="150000"/>
              </a:lnSpc>
              <a:buFont typeface="+mj-lt"/>
              <a:buAutoNum type="arabicPeriod"/>
            </a:pPr>
            <a:r>
              <a:rPr lang="en-US" sz="2000" b="1" dirty="0"/>
              <a:t>The current dataset lacks certain key information for a more comprehensive analysis :  </a:t>
            </a:r>
          </a:p>
          <a:p>
            <a:pPr marL="914400" lvl="1" indent="-457200">
              <a:lnSpc>
                <a:spcPct val="150000"/>
              </a:lnSpc>
              <a:buFont typeface="Wingdings" panose="05000000000000000000" pitchFamily="2" charset="2"/>
              <a:buChar char="q"/>
            </a:pPr>
            <a:r>
              <a:rPr lang="en-US" sz="2000" b="1" dirty="0"/>
              <a:t>Product Profit – </a:t>
            </a:r>
            <a:r>
              <a:rPr lang="en-US" sz="2000" dirty="0"/>
              <a:t>Shape the overall revenue of the company. ( Accounting Department )</a:t>
            </a:r>
          </a:p>
          <a:p>
            <a:pPr marL="914400" lvl="1" indent="-457200">
              <a:lnSpc>
                <a:spcPct val="150000"/>
              </a:lnSpc>
              <a:buFont typeface="Wingdings" panose="05000000000000000000" pitchFamily="2" charset="2"/>
              <a:buChar char="q"/>
            </a:pPr>
            <a:r>
              <a:rPr lang="en-US" sz="2000" b="1" dirty="0"/>
              <a:t>Customer Martial Status – </a:t>
            </a:r>
            <a:r>
              <a:rPr lang="en-US" sz="2000" dirty="0"/>
              <a:t>Understanding how customer marital status can affect purchasing behavior and revenue.( Sales &amp; Marketing )</a:t>
            </a:r>
          </a:p>
          <a:p>
            <a:pPr marL="914400" lvl="1" indent="-457200">
              <a:lnSpc>
                <a:spcPct val="150000"/>
              </a:lnSpc>
              <a:buFont typeface="Wingdings" panose="05000000000000000000" pitchFamily="2" charset="2"/>
              <a:buChar char="q"/>
            </a:pPr>
            <a:r>
              <a:rPr lang="en-US" sz="2000" b="1" dirty="0"/>
              <a:t>Customer Review – </a:t>
            </a:r>
            <a:r>
              <a:rPr lang="en-US" sz="2000" dirty="0"/>
              <a:t>The influence of customer reviews on shaping brand perception and driving revenue. ( Sales &amp; Marketing ) </a:t>
            </a:r>
          </a:p>
          <a:p>
            <a:pPr marL="914400" lvl="1" indent="-457200">
              <a:lnSpc>
                <a:spcPct val="150000"/>
              </a:lnSpc>
              <a:buFont typeface="Wingdings" panose="05000000000000000000" pitchFamily="2" charset="2"/>
              <a:buChar char="q"/>
            </a:pPr>
            <a:endParaRPr lang="en-US" sz="2000" dirty="0"/>
          </a:p>
          <a:p>
            <a:pPr marL="457200" indent="-457200">
              <a:lnSpc>
                <a:spcPct val="150000"/>
              </a:lnSpc>
              <a:buFont typeface="+mj-lt"/>
              <a:buAutoNum type="arabicPeriod"/>
            </a:pPr>
            <a:r>
              <a:rPr lang="en-SG" sz="2000" b="1" dirty="0"/>
              <a:t>Having a more variety of products in the dataset</a:t>
            </a:r>
          </a:p>
          <a:p>
            <a:pPr marL="914400" lvl="1" indent="-457200">
              <a:lnSpc>
                <a:spcPct val="150000"/>
              </a:lnSpc>
              <a:buFont typeface="Wingdings" panose="05000000000000000000" pitchFamily="2" charset="2"/>
              <a:buChar char="q"/>
            </a:pPr>
            <a:r>
              <a:rPr lang="en-US" sz="2000" dirty="0"/>
              <a:t>Establish a more specific product naming. Example for 'Shoes,' considering adding factors like color and size.</a:t>
            </a:r>
          </a:p>
          <a:p>
            <a:pPr marL="914400" lvl="1" indent="-457200">
              <a:lnSpc>
                <a:spcPct val="150000"/>
              </a:lnSpc>
              <a:buFont typeface="Wingdings" panose="05000000000000000000" pitchFamily="2" charset="2"/>
              <a:buChar char="q"/>
            </a:pPr>
            <a:endParaRPr lang="en-US" sz="2000" dirty="0"/>
          </a:p>
          <a:p>
            <a:pPr marL="457200" indent="-457200">
              <a:lnSpc>
                <a:spcPct val="150000"/>
              </a:lnSpc>
              <a:buFont typeface="+mj-lt"/>
              <a:buAutoNum type="arabicPeriod"/>
            </a:pPr>
            <a:r>
              <a:rPr lang="en-US" sz="2000" b="1" dirty="0"/>
              <a:t>Set SMART goals</a:t>
            </a:r>
          </a:p>
          <a:p>
            <a:pPr marL="914400" lvl="1" indent="-457200">
              <a:lnSpc>
                <a:spcPct val="150000"/>
              </a:lnSpc>
              <a:buFont typeface="Wingdings" panose="05000000000000000000" pitchFamily="2" charset="2"/>
              <a:buChar char="q"/>
            </a:pPr>
            <a:r>
              <a:rPr lang="en-US" sz="2000" b="1" dirty="0"/>
              <a:t>Specific – </a:t>
            </a:r>
            <a:r>
              <a:rPr lang="en-US" sz="2000" dirty="0"/>
              <a:t>Define the specific goals your brand aims to achieve and the reasons behind them. </a:t>
            </a:r>
          </a:p>
          <a:p>
            <a:pPr marL="914400" lvl="1" indent="-457200">
              <a:lnSpc>
                <a:spcPct val="150000"/>
              </a:lnSpc>
              <a:buFont typeface="Wingdings" panose="05000000000000000000" pitchFamily="2" charset="2"/>
              <a:buChar char="q"/>
            </a:pPr>
            <a:r>
              <a:rPr lang="en-US" sz="2000" b="1" dirty="0"/>
              <a:t>Measurable – </a:t>
            </a:r>
            <a:r>
              <a:rPr lang="en-US" sz="2000" dirty="0"/>
              <a:t>Identify the primary metric for measuring success by selecting a quantifiable indicator, such as revenue, website clicks, or new followers.</a:t>
            </a:r>
          </a:p>
          <a:p>
            <a:pPr marL="914400" lvl="1" indent="-457200">
              <a:lnSpc>
                <a:spcPct val="150000"/>
              </a:lnSpc>
              <a:buFont typeface="Wingdings" panose="05000000000000000000" pitchFamily="2" charset="2"/>
              <a:buChar char="q"/>
            </a:pPr>
            <a:r>
              <a:rPr lang="en-US" sz="2000" b="1" dirty="0"/>
              <a:t>Attainable – </a:t>
            </a:r>
            <a:r>
              <a:rPr lang="en-US" sz="2000" dirty="0"/>
              <a:t>Assessing the feasibility of attaining the goal</a:t>
            </a:r>
            <a:r>
              <a:rPr lang="en-US" sz="2000" b="1" dirty="0"/>
              <a:t>. </a:t>
            </a:r>
          </a:p>
          <a:p>
            <a:pPr marL="914400" lvl="1" indent="-457200">
              <a:lnSpc>
                <a:spcPct val="150000"/>
              </a:lnSpc>
              <a:buFont typeface="Wingdings" panose="05000000000000000000" pitchFamily="2" charset="2"/>
              <a:buChar char="q"/>
            </a:pPr>
            <a:r>
              <a:rPr lang="en-US" sz="2000" b="1" dirty="0"/>
              <a:t>Relevant – </a:t>
            </a:r>
            <a:r>
              <a:rPr lang="en-US" sz="2000" dirty="0"/>
              <a:t>Verify if the campaign aligns with your brand's marketing objectives. Else it lose its significance.</a:t>
            </a:r>
          </a:p>
          <a:p>
            <a:pPr marL="914400" lvl="1" indent="-457200">
              <a:lnSpc>
                <a:spcPct val="150000"/>
              </a:lnSpc>
              <a:buFont typeface="Wingdings" panose="05000000000000000000" pitchFamily="2" charset="2"/>
              <a:buChar char="q"/>
            </a:pPr>
            <a:r>
              <a:rPr lang="en-US" sz="2000" b="1" dirty="0"/>
              <a:t>Time-based</a:t>
            </a:r>
            <a:r>
              <a:rPr lang="en-US" sz="2000" dirty="0"/>
              <a:t> - Specify the timeline for achieving the campaign goal by clarifying the start and end dates of the campaign.</a:t>
            </a:r>
          </a:p>
        </p:txBody>
      </p:sp>
    </p:spTree>
    <p:extLst>
      <p:ext uri="{BB962C8B-B14F-4D97-AF65-F5344CB8AC3E}">
        <p14:creationId xmlns:p14="http://schemas.microsoft.com/office/powerpoint/2010/main" val="847851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6"/>
            <a:ext cx="1400485" cy="7118603"/>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gradFill rotWithShape="1">
              <a:gsLst>
                <a:gs pos="0">
                  <a:srgbClr val="FF3131">
                    <a:alpha val="100000"/>
                  </a:srgbClr>
                </a:gs>
                <a:gs pos="100000">
                  <a:srgbClr val="FF914D">
                    <a:alpha val="100000"/>
                  </a:srgbClr>
                </a:gs>
              </a:gsLst>
              <a:lin ang="0"/>
            </a:gradFill>
            <a:ln cap="sq">
              <a:noFill/>
              <a:prstDash val="solid"/>
              <a:miter/>
            </a:ln>
          </p:spPr>
          <p:txBody>
            <a:bodyPr/>
            <a:lstStyle/>
            <a:p>
              <a:endParaRPr lang="en-SG"/>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FF2515"/>
            </a:solidFill>
          </p:spPr>
          <p:txBody>
            <a:bodyPr/>
            <a:lstStyle/>
            <a:p>
              <a:endParaRPr lang="en-SG"/>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FF2515"/>
            </a:solidFill>
          </p:spPr>
          <p:txBody>
            <a:bodyPr/>
            <a:lstStyle/>
            <a:p>
              <a:endParaRPr lang="en-SG"/>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2" name="Freeform 12"/>
          <p:cNvSpPr/>
          <p:nvPr/>
        </p:nvSpPr>
        <p:spPr>
          <a:xfrm>
            <a:off x="11477366" y="850542"/>
            <a:ext cx="5408984" cy="7980897"/>
          </a:xfrm>
          <a:custGeom>
            <a:avLst/>
            <a:gdLst/>
            <a:ahLst/>
            <a:cxnLst/>
            <a:rect l="l" t="t" r="r" b="b"/>
            <a:pathLst>
              <a:path w="5408984" h="7980897">
                <a:moveTo>
                  <a:pt x="0" y="0"/>
                </a:moveTo>
                <a:lnTo>
                  <a:pt x="5408984" y="0"/>
                </a:lnTo>
                <a:lnTo>
                  <a:pt x="5408984" y="7980897"/>
                </a:lnTo>
                <a:lnTo>
                  <a:pt x="0" y="7980897"/>
                </a:lnTo>
                <a:lnTo>
                  <a:pt x="0" y="0"/>
                </a:lnTo>
                <a:close/>
              </a:path>
            </a:pathLst>
          </a:custGeom>
          <a:blipFill>
            <a:blip r:embed="rId4"/>
            <a:stretch>
              <a:fillRect l="-83052" r="-38408"/>
            </a:stretch>
          </a:blipFill>
        </p:spPr>
        <p:txBody>
          <a:bodyPr/>
          <a:lstStyle/>
          <a:p>
            <a:endParaRPr lang="en-SG"/>
          </a:p>
        </p:txBody>
      </p:sp>
      <p:sp>
        <p:nvSpPr>
          <p:cNvPr id="13" name="TextBox 13"/>
          <p:cNvSpPr txBox="1"/>
          <p:nvPr/>
        </p:nvSpPr>
        <p:spPr>
          <a:xfrm>
            <a:off x="5213112" y="1316966"/>
            <a:ext cx="5661991" cy="1314142"/>
          </a:xfrm>
          <a:prstGeom prst="rect">
            <a:avLst/>
          </a:prstGeom>
        </p:spPr>
        <p:txBody>
          <a:bodyPr lIns="0" tIns="0" rIns="0" bIns="0" rtlCol="0" anchor="t">
            <a:spAutoFit/>
          </a:bodyPr>
          <a:lstStyle/>
          <a:p>
            <a:pPr>
              <a:lnSpc>
                <a:spcPts val="10858"/>
              </a:lnSpc>
            </a:pPr>
            <a:r>
              <a:rPr lang="en-US" sz="7868" spc="771" dirty="0">
                <a:solidFill>
                  <a:srgbClr val="231F20"/>
                </a:solidFill>
                <a:latin typeface="Arial Black" panose="020B0A04020102020204" pitchFamily="34" charset="0"/>
              </a:rPr>
              <a:t>Content</a:t>
            </a:r>
          </a:p>
        </p:txBody>
      </p:sp>
      <p:sp>
        <p:nvSpPr>
          <p:cNvPr id="14" name="TextBox 14"/>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01</a:t>
            </a:r>
          </a:p>
        </p:txBody>
      </p:sp>
      <p:sp>
        <p:nvSpPr>
          <p:cNvPr id="15" name="TextBox 15"/>
          <p:cNvSpPr txBox="1"/>
          <p:nvPr/>
        </p:nvSpPr>
        <p:spPr>
          <a:xfrm>
            <a:off x="4024659" y="3999069"/>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02</a:t>
            </a:r>
          </a:p>
        </p:txBody>
      </p:sp>
      <p:sp>
        <p:nvSpPr>
          <p:cNvPr id="16" name="TextBox 16"/>
          <p:cNvSpPr txBox="1"/>
          <p:nvPr/>
        </p:nvSpPr>
        <p:spPr>
          <a:xfrm>
            <a:off x="4024659" y="483010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03</a:t>
            </a:r>
          </a:p>
        </p:txBody>
      </p:sp>
      <p:sp>
        <p:nvSpPr>
          <p:cNvPr id="17" name="TextBox 17"/>
          <p:cNvSpPr txBox="1"/>
          <p:nvPr/>
        </p:nvSpPr>
        <p:spPr>
          <a:xfrm>
            <a:off x="4024659" y="5661137"/>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024659" y="649217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05</a:t>
            </a:r>
          </a:p>
        </p:txBody>
      </p:sp>
      <p:sp>
        <p:nvSpPr>
          <p:cNvPr id="19" name="TextBox 19"/>
          <p:cNvSpPr txBox="1"/>
          <p:nvPr/>
        </p:nvSpPr>
        <p:spPr>
          <a:xfrm>
            <a:off x="4024659" y="7323205"/>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06</a:t>
            </a:r>
          </a:p>
        </p:txBody>
      </p:sp>
      <p:sp>
        <p:nvSpPr>
          <p:cNvPr id="20" name="TextBox 20"/>
          <p:cNvSpPr txBox="1"/>
          <p:nvPr/>
        </p:nvSpPr>
        <p:spPr>
          <a:xfrm>
            <a:off x="4024659" y="8154239"/>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07</a:t>
            </a:r>
          </a:p>
        </p:txBody>
      </p:sp>
      <p:sp>
        <p:nvSpPr>
          <p:cNvPr id="21" name="TextBox 21"/>
          <p:cNvSpPr txBox="1"/>
          <p:nvPr/>
        </p:nvSpPr>
        <p:spPr>
          <a:xfrm>
            <a:off x="5394662" y="3301323"/>
            <a:ext cx="6076629" cy="418384"/>
          </a:xfrm>
          <a:prstGeom prst="rect">
            <a:avLst/>
          </a:prstGeom>
        </p:spPr>
        <p:txBody>
          <a:bodyPr wrap="square" lIns="0" tIns="0" rIns="0" bIns="0" rtlCol="0" anchor="t">
            <a:spAutoFit/>
          </a:bodyPr>
          <a:lstStyle/>
          <a:p>
            <a:pPr>
              <a:lnSpc>
                <a:spcPts val="3483"/>
              </a:lnSpc>
            </a:pPr>
            <a:r>
              <a:rPr lang="en-US" sz="2800" spc="247" dirty="0">
                <a:solidFill>
                  <a:srgbClr val="231F20"/>
                </a:solidFill>
                <a:latin typeface="Arial" panose="020B0604020202020204" pitchFamily="34" charset="0"/>
                <a:cs typeface="Arial" panose="020B0604020202020204" pitchFamily="34" charset="0"/>
              </a:rPr>
              <a:t>Overview</a:t>
            </a:r>
          </a:p>
        </p:txBody>
      </p:sp>
      <p:sp>
        <p:nvSpPr>
          <p:cNvPr id="22" name="TextBox 22"/>
          <p:cNvSpPr txBox="1"/>
          <p:nvPr/>
        </p:nvSpPr>
        <p:spPr>
          <a:xfrm>
            <a:off x="5400736" y="4131576"/>
            <a:ext cx="6076629" cy="418548"/>
          </a:xfrm>
          <a:prstGeom prst="rect">
            <a:avLst/>
          </a:prstGeom>
        </p:spPr>
        <p:txBody>
          <a:bodyPr lIns="0" tIns="0" rIns="0" bIns="0" rtlCol="0" anchor="t">
            <a:spAutoFit/>
          </a:bodyPr>
          <a:lstStyle/>
          <a:p>
            <a:pPr>
              <a:lnSpc>
                <a:spcPts val="3483"/>
              </a:lnSpc>
            </a:pPr>
            <a:r>
              <a:rPr lang="en-US" sz="2800" spc="247" dirty="0">
                <a:solidFill>
                  <a:srgbClr val="231F20"/>
                </a:solidFill>
                <a:latin typeface="Arial" panose="020B0604020202020204" pitchFamily="34" charset="0"/>
                <a:cs typeface="Arial" panose="020B0604020202020204" pitchFamily="34" charset="0"/>
              </a:rPr>
              <a:t>Objectives</a:t>
            </a:r>
          </a:p>
        </p:txBody>
      </p:sp>
      <p:sp>
        <p:nvSpPr>
          <p:cNvPr id="23" name="TextBox 23"/>
          <p:cNvSpPr txBox="1"/>
          <p:nvPr/>
        </p:nvSpPr>
        <p:spPr>
          <a:xfrm>
            <a:off x="5394664" y="4961993"/>
            <a:ext cx="6076629" cy="428706"/>
          </a:xfrm>
          <a:prstGeom prst="rect">
            <a:avLst/>
          </a:prstGeom>
        </p:spPr>
        <p:txBody>
          <a:bodyPr wrap="square" lIns="0" tIns="0" rIns="0" bIns="0" rtlCol="0" anchor="t">
            <a:spAutoFit/>
          </a:bodyPr>
          <a:lstStyle/>
          <a:p>
            <a:pPr marL="0" lvl="0" indent="0" algn="l">
              <a:lnSpc>
                <a:spcPts val="3483"/>
              </a:lnSpc>
              <a:spcBef>
                <a:spcPct val="0"/>
              </a:spcBef>
            </a:pPr>
            <a:r>
              <a:rPr lang="en-US" sz="2800" spc="247" dirty="0">
                <a:solidFill>
                  <a:srgbClr val="231F20"/>
                </a:solidFill>
                <a:latin typeface="Arial" panose="020B0604020202020204" pitchFamily="34" charset="0"/>
                <a:cs typeface="Arial" panose="020B0604020202020204" pitchFamily="34" charset="0"/>
              </a:rPr>
              <a:t>Data information</a:t>
            </a:r>
          </a:p>
        </p:txBody>
      </p:sp>
      <p:sp>
        <p:nvSpPr>
          <p:cNvPr id="24" name="TextBox 24"/>
          <p:cNvSpPr txBox="1"/>
          <p:nvPr/>
        </p:nvSpPr>
        <p:spPr>
          <a:xfrm>
            <a:off x="5400737" y="5802568"/>
            <a:ext cx="6076629" cy="428707"/>
          </a:xfrm>
          <a:prstGeom prst="rect">
            <a:avLst/>
          </a:prstGeom>
        </p:spPr>
        <p:txBody>
          <a:bodyPr lIns="0" tIns="0" rIns="0" bIns="0" rtlCol="0" anchor="t">
            <a:spAutoFit/>
          </a:bodyPr>
          <a:lstStyle/>
          <a:p>
            <a:pPr marL="0" lvl="0" indent="0" algn="l">
              <a:lnSpc>
                <a:spcPts val="3483"/>
              </a:lnSpc>
              <a:spcBef>
                <a:spcPct val="0"/>
              </a:spcBef>
            </a:pPr>
            <a:r>
              <a:rPr lang="en-SG" sz="2800" dirty="0">
                <a:latin typeface="Arial" panose="020B0604020202020204" pitchFamily="34" charset="0"/>
                <a:cs typeface="Arial" panose="020B0604020202020204" pitchFamily="34" charset="0"/>
              </a:rPr>
              <a:t>Methodology</a:t>
            </a:r>
            <a:endParaRPr lang="en-US" sz="2524" spc="247" dirty="0">
              <a:solidFill>
                <a:srgbClr val="231F20"/>
              </a:solidFill>
              <a:latin typeface="Arial" panose="020B0604020202020204" pitchFamily="34" charset="0"/>
              <a:cs typeface="Arial" panose="020B0604020202020204" pitchFamily="34" charset="0"/>
            </a:endParaRPr>
          </a:p>
        </p:txBody>
      </p:sp>
      <p:sp>
        <p:nvSpPr>
          <p:cNvPr id="25" name="TextBox 25"/>
          <p:cNvSpPr txBox="1"/>
          <p:nvPr/>
        </p:nvSpPr>
        <p:spPr>
          <a:xfrm>
            <a:off x="5394663" y="7483720"/>
            <a:ext cx="6076629" cy="418548"/>
          </a:xfrm>
          <a:prstGeom prst="rect">
            <a:avLst/>
          </a:prstGeom>
        </p:spPr>
        <p:txBody>
          <a:bodyPr lIns="0" tIns="0" rIns="0" bIns="0" rtlCol="0" anchor="t">
            <a:spAutoFit/>
          </a:bodyPr>
          <a:lstStyle/>
          <a:p>
            <a:pPr marL="0" lvl="0" indent="0" algn="l">
              <a:lnSpc>
                <a:spcPts val="3483"/>
              </a:lnSpc>
              <a:spcBef>
                <a:spcPct val="0"/>
              </a:spcBef>
            </a:pPr>
            <a:r>
              <a:rPr lang="en-US" sz="2800" spc="247" dirty="0">
                <a:solidFill>
                  <a:srgbClr val="231F20"/>
                </a:solidFill>
                <a:latin typeface="Arial" panose="020B0604020202020204" pitchFamily="34" charset="0"/>
                <a:cs typeface="Arial" panose="020B0604020202020204" pitchFamily="34" charset="0"/>
              </a:rPr>
              <a:t>Findings</a:t>
            </a:r>
          </a:p>
        </p:txBody>
      </p:sp>
      <p:sp>
        <p:nvSpPr>
          <p:cNvPr id="26" name="TextBox 26"/>
          <p:cNvSpPr txBox="1"/>
          <p:nvPr/>
        </p:nvSpPr>
        <p:spPr>
          <a:xfrm>
            <a:off x="5394664" y="8314137"/>
            <a:ext cx="6076629" cy="418548"/>
          </a:xfrm>
          <a:prstGeom prst="rect">
            <a:avLst/>
          </a:prstGeom>
        </p:spPr>
        <p:txBody>
          <a:bodyPr wrap="square" lIns="0" tIns="0" rIns="0" bIns="0" rtlCol="0" anchor="t">
            <a:spAutoFit/>
          </a:bodyPr>
          <a:lstStyle/>
          <a:p>
            <a:pPr marL="0" lvl="0" indent="0" algn="l">
              <a:lnSpc>
                <a:spcPts val="3483"/>
              </a:lnSpc>
              <a:spcBef>
                <a:spcPct val="0"/>
              </a:spcBef>
            </a:pPr>
            <a:r>
              <a:rPr lang="en-US" sz="2800" spc="247" dirty="0">
                <a:solidFill>
                  <a:srgbClr val="231F20"/>
                </a:solidFill>
                <a:latin typeface="Arial" panose="020B0604020202020204" pitchFamily="34" charset="0"/>
                <a:cs typeface="Arial" panose="020B0604020202020204" pitchFamily="34" charset="0"/>
              </a:rPr>
              <a:t>Recommendations</a:t>
            </a:r>
          </a:p>
        </p:txBody>
      </p:sp>
      <p:sp>
        <p:nvSpPr>
          <p:cNvPr id="27" name="TextBox 27"/>
          <p:cNvSpPr txBox="1"/>
          <p:nvPr/>
        </p:nvSpPr>
        <p:spPr>
          <a:xfrm>
            <a:off x="5409902" y="9144552"/>
            <a:ext cx="6076629" cy="418548"/>
          </a:xfrm>
          <a:prstGeom prst="rect">
            <a:avLst/>
          </a:prstGeom>
        </p:spPr>
        <p:txBody>
          <a:bodyPr lIns="0" tIns="0" rIns="0" bIns="0" rtlCol="0" anchor="t">
            <a:spAutoFit/>
          </a:bodyPr>
          <a:lstStyle/>
          <a:p>
            <a:pPr marL="0" lvl="0" indent="0" algn="l">
              <a:lnSpc>
                <a:spcPts val="3483"/>
              </a:lnSpc>
              <a:spcBef>
                <a:spcPct val="0"/>
              </a:spcBef>
            </a:pPr>
            <a:r>
              <a:rPr lang="en-US" sz="2800" spc="247" dirty="0">
                <a:solidFill>
                  <a:srgbClr val="231F20"/>
                </a:solidFill>
                <a:latin typeface="Arial" panose="020B0604020202020204" pitchFamily="34" charset="0"/>
                <a:cs typeface="Arial" panose="020B0604020202020204" pitchFamily="34" charset="0"/>
              </a:rPr>
              <a:t>Future Scope</a:t>
            </a:r>
          </a:p>
        </p:txBody>
      </p:sp>
      <p:sp>
        <p:nvSpPr>
          <p:cNvPr id="28" name="TextBox 20">
            <a:extLst>
              <a:ext uri="{FF2B5EF4-FFF2-40B4-BE49-F238E27FC236}">
                <a16:creationId xmlns:a16="http://schemas.microsoft.com/office/drawing/2014/main" id="{49B4E409-4172-4255-2164-29D84EBCDA3E}"/>
              </a:ext>
            </a:extLst>
          </p:cNvPr>
          <p:cNvSpPr txBox="1"/>
          <p:nvPr/>
        </p:nvSpPr>
        <p:spPr>
          <a:xfrm>
            <a:off x="4024659" y="8985275"/>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08</a:t>
            </a:r>
          </a:p>
        </p:txBody>
      </p:sp>
      <p:sp>
        <p:nvSpPr>
          <p:cNvPr id="29" name="TextBox 24">
            <a:extLst>
              <a:ext uri="{FF2B5EF4-FFF2-40B4-BE49-F238E27FC236}">
                <a16:creationId xmlns:a16="http://schemas.microsoft.com/office/drawing/2014/main" id="{6111B3F3-A4B3-AE19-9586-2AC7EA363820}"/>
              </a:ext>
            </a:extLst>
          </p:cNvPr>
          <p:cNvSpPr txBox="1"/>
          <p:nvPr/>
        </p:nvSpPr>
        <p:spPr>
          <a:xfrm>
            <a:off x="5394662" y="6643144"/>
            <a:ext cx="6076629" cy="428707"/>
          </a:xfrm>
          <a:prstGeom prst="rect">
            <a:avLst/>
          </a:prstGeom>
        </p:spPr>
        <p:txBody>
          <a:bodyPr lIns="0" tIns="0" rIns="0" bIns="0" rtlCol="0" anchor="t">
            <a:spAutoFit/>
          </a:bodyPr>
          <a:lstStyle/>
          <a:p>
            <a:pPr marL="0" lvl="0" indent="0" algn="l">
              <a:lnSpc>
                <a:spcPts val="3483"/>
              </a:lnSpc>
              <a:spcBef>
                <a:spcPct val="0"/>
              </a:spcBef>
            </a:pPr>
            <a:r>
              <a:rPr lang="en-SG" sz="2800" dirty="0">
                <a:latin typeface="Arial" panose="020B0604020202020204" pitchFamily="34" charset="0"/>
                <a:cs typeface="Arial" panose="020B0604020202020204" pitchFamily="34" charset="0"/>
              </a:rPr>
              <a:t>Data Cleaning</a:t>
            </a:r>
            <a:endParaRPr lang="en-US" sz="2524" spc="247" dirty="0">
              <a:solidFill>
                <a:srgbClr val="231F20"/>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SG"/>
          </a:p>
        </p:txBody>
      </p:sp>
      <p:sp>
        <p:nvSpPr>
          <p:cNvPr id="3" name="TextBox 3"/>
          <p:cNvSpPr txBox="1"/>
          <p:nvPr/>
        </p:nvSpPr>
        <p:spPr>
          <a:xfrm>
            <a:off x="4065021" y="5521820"/>
            <a:ext cx="5435861" cy="1981761"/>
          </a:xfrm>
          <a:prstGeom prst="rect">
            <a:avLst/>
          </a:prstGeom>
        </p:spPr>
        <p:txBody>
          <a:bodyPr lIns="0" tIns="0" rIns="0" bIns="0" rtlCol="0" anchor="t">
            <a:spAutoFit/>
          </a:bodyPr>
          <a:lstStyle/>
          <a:p>
            <a:pPr marL="0" lvl="0" indent="0" algn="ctr">
              <a:lnSpc>
                <a:spcPts val="7602"/>
              </a:lnSpc>
            </a:pPr>
            <a:r>
              <a:rPr lang="en-US" sz="8174" spc="882" dirty="0">
                <a:solidFill>
                  <a:srgbClr val="231F20"/>
                </a:solidFill>
                <a:latin typeface="Arial Black" panose="020B0A04020102020204" pitchFamily="34" charset="0"/>
              </a:rPr>
              <a:t>THANK YOU</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000000">
                <a:alpha val="0"/>
              </a:srgbClr>
            </a:solidFill>
            <a:ln w="12700">
              <a:solidFill>
                <a:srgbClr val="000000"/>
              </a:solidFill>
            </a:ln>
          </p:spPr>
          <p:txBody>
            <a:bodyPr/>
            <a:lstStyle/>
            <a:p>
              <a:endParaRPr lang="en-SG"/>
            </a:p>
          </p:txBody>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gradFill rotWithShape="1">
              <a:gsLst>
                <a:gs pos="0">
                  <a:srgbClr val="FF3131">
                    <a:alpha val="100000"/>
                  </a:srgbClr>
                </a:gs>
                <a:gs pos="100000">
                  <a:srgbClr val="FF914D">
                    <a:alpha val="100000"/>
                  </a:srgbClr>
                </a:gs>
              </a:gsLst>
              <a:lin ang="0"/>
            </a:gradFill>
          </p:spPr>
          <p:txBody>
            <a:bodyPr/>
            <a:lstStyle/>
            <a:p>
              <a:endParaRPr lang="en-SG"/>
            </a:p>
          </p:txBody>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txBody>
            <a:bodyPr/>
            <a:lstStyle/>
            <a:p>
              <a:endParaRPr lang="en-SG"/>
            </a:p>
          </p:txBody>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txBody>
            <a:bodyPr/>
            <a:lstStyle/>
            <a:p>
              <a:endParaRPr lang="en-SG"/>
            </a:p>
          </p:txBody>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697173" y="2630687"/>
            <a:ext cx="2969056" cy="461749"/>
          </a:xfrm>
          <a:prstGeom prst="rect">
            <a:avLst/>
          </a:prstGeom>
        </p:spPr>
        <p:txBody>
          <a:bodyPr lIns="0" tIns="0" rIns="0" bIns="0" rtlCol="0" anchor="t">
            <a:spAutoFit/>
          </a:bodyPr>
          <a:lstStyle/>
          <a:p>
            <a:pPr algn="ctr">
              <a:lnSpc>
                <a:spcPts val="3847"/>
              </a:lnSpc>
            </a:pPr>
            <a:r>
              <a:rPr lang="en-US" sz="2748" spc="137" dirty="0">
                <a:solidFill>
                  <a:srgbClr val="1C5739"/>
                </a:solidFill>
                <a:latin typeface="Open Sauce"/>
              </a:rPr>
              <a:t>Shopee Brazil</a:t>
            </a:r>
          </a:p>
        </p:txBody>
      </p:sp>
      <p:sp>
        <p:nvSpPr>
          <p:cNvPr id="18" name="TextBox 18"/>
          <p:cNvSpPr txBox="1"/>
          <p:nvPr/>
        </p:nvSpPr>
        <p:spPr>
          <a:xfrm>
            <a:off x="9799751" y="9876442"/>
            <a:ext cx="3103379" cy="415114"/>
          </a:xfrm>
          <a:prstGeom prst="rect">
            <a:avLst/>
          </a:prstGeom>
        </p:spPr>
        <p:txBody>
          <a:bodyPr lIns="0" tIns="0" rIns="0" bIns="0" rtlCol="0" anchor="t">
            <a:spAutoFit/>
          </a:bodyPr>
          <a:lstStyle/>
          <a:p>
            <a:pPr>
              <a:lnSpc>
                <a:spcPts val="3468"/>
              </a:lnSpc>
            </a:pPr>
            <a:r>
              <a:rPr lang="en-US" sz="2477" dirty="0">
                <a:solidFill>
                  <a:srgbClr val="000000"/>
                </a:solidFill>
                <a:latin typeface="Montserrat Light Bold"/>
              </a:rPr>
              <a:t>TING SK</a:t>
            </a:r>
          </a:p>
        </p:txBody>
      </p:sp>
      <p:sp>
        <p:nvSpPr>
          <p:cNvPr id="19" name="Freeform 19"/>
          <p:cNvSpPr/>
          <p:nvPr/>
        </p:nvSpPr>
        <p:spPr>
          <a:xfrm>
            <a:off x="4935626" y="341646"/>
            <a:ext cx="3694650" cy="1939691"/>
          </a:xfrm>
          <a:custGeom>
            <a:avLst/>
            <a:gdLst/>
            <a:ahLst/>
            <a:cxnLst/>
            <a:rect l="l" t="t" r="r" b="b"/>
            <a:pathLst>
              <a:path w="3694650" h="1939691">
                <a:moveTo>
                  <a:pt x="0" y="0"/>
                </a:moveTo>
                <a:lnTo>
                  <a:pt x="3694650" y="0"/>
                </a:lnTo>
                <a:lnTo>
                  <a:pt x="3694650" y="1939691"/>
                </a:lnTo>
                <a:lnTo>
                  <a:pt x="0" y="1939691"/>
                </a:lnTo>
                <a:lnTo>
                  <a:pt x="0" y="0"/>
                </a:lnTo>
                <a:close/>
              </a:path>
            </a:pathLst>
          </a:custGeom>
          <a:blipFill>
            <a:blip r:embed="rId3"/>
            <a:stretch>
              <a:fillRect/>
            </a:stretch>
          </a:blipFill>
        </p:spPr>
        <p:txBody>
          <a:bodyPr/>
          <a:lstStyle/>
          <a:p>
            <a:endParaRPr lang="en-SG"/>
          </a:p>
        </p:txBody>
      </p:sp>
      <p:grpSp>
        <p:nvGrpSpPr>
          <p:cNvPr id="20" name="Group 20"/>
          <p:cNvGrpSpPr>
            <a:grpSpLocks noChangeAspect="1"/>
          </p:cNvGrpSpPr>
          <p:nvPr/>
        </p:nvGrpSpPr>
        <p:grpSpPr>
          <a:xfrm>
            <a:off x="9697777" y="-9217"/>
            <a:ext cx="8603573" cy="10296217"/>
            <a:chOff x="0" y="0"/>
            <a:chExt cx="8603361" cy="10286746"/>
          </a:xfrm>
        </p:grpSpPr>
        <p:sp>
          <p:nvSpPr>
            <p:cNvPr id="21" name="Freeform 2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txBody>
            <a:bodyPr/>
            <a:lstStyle/>
            <a:p>
              <a:endParaRPr lang="en-SG"/>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grpSp>
        <p:nvGrpSpPr>
          <p:cNvPr id="3" name="Group 3"/>
          <p:cNvGrpSpPr/>
          <p:nvPr/>
        </p:nvGrpSpPr>
        <p:grpSpPr>
          <a:xfrm>
            <a:off x="16821855" y="6531367"/>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515"/>
            </a:solidFill>
            <a:ln cap="sq">
              <a:noFill/>
              <a:prstDash val="solid"/>
              <a:miter/>
            </a:ln>
          </p:spPr>
          <p:txBody>
            <a:bodyPr/>
            <a:lstStyle/>
            <a:p>
              <a:endParaRPr lang="en-SG"/>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515"/>
            </a:solidFill>
            <a:ln cap="sq">
              <a:noFill/>
              <a:prstDash val="solid"/>
              <a:miter/>
            </a:ln>
          </p:spPr>
          <p:txBody>
            <a:bodyPr/>
            <a:lstStyle/>
            <a:p>
              <a:endParaRPr lang="en-SG"/>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397D5A"/>
            </a:solidFill>
          </p:spPr>
          <p:txBody>
            <a:bodyPr/>
            <a:lstStyle/>
            <a:p>
              <a:endParaRPr lang="en-SG"/>
            </a:p>
          </p:txBody>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397D5A"/>
            </a:solidFill>
          </p:spPr>
          <p:txBody>
            <a:bodyPr/>
            <a:lstStyle/>
            <a:p>
              <a:endParaRPr lang="en-SG"/>
            </a:p>
          </p:txBody>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FF2515"/>
            </a:solidFill>
          </p:spPr>
          <p:txBody>
            <a:bodyPr/>
            <a:lstStyle/>
            <a:p>
              <a:endParaRPr lang="en-SG"/>
            </a:p>
          </p:txBody>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SG"/>
            </a:p>
          </p:txBody>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SG"/>
            </a:p>
          </p:txBody>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FF2515"/>
            </a:solidFill>
          </p:spPr>
          <p:txBody>
            <a:bodyPr/>
            <a:lstStyle/>
            <a:p>
              <a:endParaRPr lang="en-SG"/>
            </a:p>
          </p:txBody>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nvGrpSpPr>
          <p:cNvPr id="23" name="Group 23"/>
          <p:cNvGrpSpPr/>
          <p:nvPr/>
        </p:nvGrpSpPr>
        <p:grpSpPr>
          <a:xfrm>
            <a:off x="7215486" y="532245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397D5A"/>
            </a:solidFill>
          </p:spPr>
          <p:txBody>
            <a:bodyPr/>
            <a:lstStyle/>
            <a:p>
              <a:endParaRPr lang="en-SG"/>
            </a:p>
          </p:txBody>
        </p:sp>
      </p:grpSp>
      <p:grpSp>
        <p:nvGrpSpPr>
          <p:cNvPr id="25" name="Group 25"/>
          <p:cNvGrpSpPr/>
          <p:nvPr/>
        </p:nvGrpSpPr>
        <p:grpSpPr>
          <a:xfrm>
            <a:off x="7419342" y="5984662"/>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397D5A"/>
            </a:solidFill>
          </p:spPr>
          <p:txBody>
            <a:bodyPr/>
            <a:lstStyle/>
            <a:p>
              <a:endParaRPr lang="en-SG"/>
            </a:p>
          </p:txBody>
        </p:sp>
      </p:grpSp>
      <p:grpSp>
        <p:nvGrpSpPr>
          <p:cNvPr id="27" name="Group 27"/>
          <p:cNvGrpSpPr/>
          <p:nvPr/>
        </p:nvGrpSpPr>
        <p:grpSpPr>
          <a:xfrm>
            <a:off x="7755734" y="5335494"/>
            <a:ext cx="5916664" cy="1839669"/>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FF2515"/>
            </a:solidFill>
          </p:spPr>
          <p:txBody>
            <a:bodyPr/>
            <a:lstStyle/>
            <a:p>
              <a:endParaRPr lang="en-SG"/>
            </a:p>
          </p:txBody>
        </p:sp>
      </p:grpSp>
      <p:grpSp>
        <p:nvGrpSpPr>
          <p:cNvPr id="29" name="Group 29"/>
          <p:cNvGrpSpPr/>
          <p:nvPr/>
        </p:nvGrpSpPr>
        <p:grpSpPr>
          <a:xfrm>
            <a:off x="10762591" y="7347891"/>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SG"/>
            </a:p>
          </p:txBody>
        </p:sp>
      </p:grpSp>
      <p:grpSp>
        <p:nvGrpSpPr>
          <p:cNvPr id="31" name="Group 31"/>
          <p:cNvGrpSpPr/>
          <p:nvPr/>
        </p:nvGrpSpPr>
        <p:grpSpPr>
          <a:xfrm>
            <a:off x="11450038" y="8000677"/>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SG"/>
            </a:p>
          </p:txBody>
        </p:sp>
      </p:grpSp>
      <p:grpSp>
        <p:nvGrpSpPr>
          <p:cNvPr id="33" name="Group 33"/>
          <p:cNvGrpSpPr/>
          <p:nvPr/>
        </p:nvGrpSpPr>
        <p:grpSpPr>
          <a:xfrm>
            <a:off x="5518354" y="7525241"/>
            <a:ext cx="5918974" cy="15378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FF2515"/>
            </a:solidFill>
          </p:spPr>
          <p:txBody>
            <a:bodyPr/>
            <a:lstStyle/>
            <a:p>
              <a:endParaRPr lang="en-SG"/>
            </a:p>
          </p:txBody>
        </p:sp>
      </p:grpSp>
      <p:sp>
        <p:nvSpPr>
          <p:cNvPr id="35" name="Freeform 35"/>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36" name="Freeform 36"/>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37" name="Freeform 37"/>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a:p>
        </p:txBody>
      </p:sp>
      <p:sp>
        <p:nvSpPr>
          <p:cNvPr id="38" name="TextBox 38"/>
          <p:cNvSpPr txBox="1"/>
          <p:nvPr/>
        </p:nvSpPr>
        <p:spPr>
          <a:xfrm>
            <a:off x="1095769" y="828675"/>
            <a:ext cx="5605439" cy="989502"/>
          </a:xfrm>
          <a:prstGeom prst="rect">
            <a:avLst/>
          </a:prstGeom>
        </p:spPr>
        <p:txBody>
          <a:bodyPr lIns="0" tIns="0" rIns="0" bIns="0" rtlCol="0" anchor="t">
            <a:spAutoFit/>
          </a:bodyPr>
          <a:lstStyle/>
          <a:p>
            <a:pPr marL="0" lvl="0" indent="0" algn="l">
              <a:lnSpc>
                <a:spcPts val="8206"/>
              </a:lnSpc>
              <a:spcBef>
                <a:spcPct val="0"/>
              </a:spcBef>
            </a:pPr>
            <a:r>
              <a:rPr lang="en-US" sz="5946" spc="582" dirty="0">
                <a:solidFill>
                  <a:srgbClr val="FFFFFF"/>
                </a:solidFill>
                <a:latin typeface="Arial Black" panose="020B0A04020102020204" pitchFamily="34" charset="0"/>
              </a:rPr>
              <a:t>Overview</a:t>
            </a:r>
          </a:p>
        </p:txBody>
      </p:sp>
      <p:sp>
        <p:nvSpPr>
          <p:cNvPr id="39" name="TextBox 39"/>
          <p:cNvSpPr txBox="1"/>
          <p:nvPr/>
        </p:nvSpPr>
        <p:spPr>
          <a:xfrm>
            <a:off x="9713584" y="1675054"/>
            <a:ext cx="3636065" cy="1270925"/>
          </a:xfrm>
          <a:prstGeom prst="rect">
            <a:avLst/>
          </a:prstGeom>
        </p:spPr>
        <p:txBody>
          <a:bodyPr lIns="0" tIns="0" rIns="0" bIns="0" rtlCol="0" anchor="t">
            <a:spAutoFit/>
          </a:bodyPr>
          <a:lstStyle/>
          <a:p>
            <a:pPr marL="0" lvl="0" indent="0" algn="l">
              <a:lnSpc>
                <a:spcPts val="2012"/>
              </a:lnSpc>
              <a:spcBef>
                <a:spcPct val="0"/>
              </a:spcBef>
            </a:pPr>
            <a:r>
              <a:rPr lang="en-US" sz="1600" dirty="0">
                <a:solidFill>
                  <a:schemeClr val="bg1"/>
                </a:solidFill>
              </a:rPr>
              <a:t>The project addresses the company's objective of building a customer base, enhancing customer experiences, recommending relevant products, and increasing revenue. </a:t>
            </a:r>
            <a:endParaRPr lang="en-US" sz="1458" spc="142" dirty="0">
              <a:solidFill>
                <a:schemeClr val="bg1"/>
              </a:solidFill>
              <a:latin typeface="Open Sauce"/>
            </a:endParaRPr>
          </a:p>
        </p:txBody>
      </p:sp>
      <p:sp>
        <p:nvSpPr>
          <p:cNvPr id="40" name="TextBox 40"/>
          <p:cNvSpPr txBox="1"/>
          <p:nvPr/>
        </p:nvSpPr>
        <p:spPr>
          <a:xfrm>
            <a:off x="6393844" y="1918142"/>
            <a:ext cx="979531" cy="725070"/>
          </a:xfrm>
          <a:prstGeom prst="rect">
            <a:avLst/>
          </a:prstGeom>
        </p:spPr>
        <p:txBody>
          <a:bodyPr lIns="0" tIns="0" rIns="0" bIns="0" rtlCol="0" anchor="t">
            <a:spAutoFit/>
          </a:bodyPr>
          <a:lstStyle/>
          <a:p>
            <a:pPr marL="0" lvl="0" indent="0" algn="ctr">
              <a:lnSpc>
                <a:spcPts val="6047"/>
              </a:lnSpc>
              <a:spcBef>
                <a:spcPct val="0"/>
              </a:spcBef>
            </a:pPr>
            <a:r>
              <a:rPr lang="en-US" sz="4400" spc="429" dirty="0">
                <a:solidFill>
                  <a:srgbClr val="231F20"/>
                </a:solidFill>
                <a:latin typeface="Arial Black" panose="020B0A04020102020204" pitchFamily="34" charset="0"/>
              </a:rPr>
              <a:t>01</a:t>
            </a:r>
          </a:p>
        </p:txBody>
      </p:sp>
      <p:sp>
        <p:nvSpPr>
          <p:cNvPr id="41" name="TextBox 41"/>
          <p:cNvSpPr txBox="1"/>
          <p:nvPr/>
        </p:nvSpPr>
        <p:spPr>
          <a:xfrm>
            <a:off x="12081543" y="3781870"/>
            <a:ext cx="979531" cy="725070"/>
          </a:xfrm>
          <a:prstGeom prst="rect">
            <a:avLst/>
          </a:prstGeom>
        </p:spPr>
        <p:txBody>
          <a:bodyPr lIns="0" tIns="0" rIns="0" bIns="0" rtlCol="0" anchor="t">
            <a:spAutoFit/>
          </a:bodyPr>
          <a:lstStyle/>
          <a:p>
            <a:pPr marL="0" lvl="0" indent="0" algn="ctr">
              <a:lnSpc>
                <a:spcPts val="6047"/>
              </a:lnSpc>
              <a:spcBef>
                <a:spcPct val="0"/>
              </a:spcBef>
            </a:pPr>
            <a:r>
              <a:rPr lang="en-US" sz="4400" spc="429" dirty="0">
                <a:solidFill>
                  <a:srgbClr val="231F20"/>
                </a:solidFill>
                <a:latin typeface="Arial Black" panose="020B0A04020102020204" pitchFamily="34" charset="0"/>
              </a:rPr>
              <a:t>02</a:t>
            </a:r>
          </a:p>
        </p:txBody>
      </p:sp>
      <p:sp>
        <p:nvSpPr>
          <p:cNvPr id="42" name="TextBox 42"/>
          <p:cNvSpPr txBox="1"/>
          <p:nvPr/>
        </p:nvSpPr>
        <p:spPr>
          <a:xfrm>
            <a:off x="9524684" y="5498480"/>
            <a:ext cx="3811784" cy="1527406"/>
          </a:xfrm>
          <a:prstGeom prst="rect">
            <a:avLst/>
          </a:prstGeom>
        </p:spPr>
        <p:txBody>
          <a:bodyPr wrap="square" lIns="0" tIns="0" rIns="0" bIns="0" rtlCol="0" anchor="t">
            <a:spAutoFit/>
          </a:bodyPr>
          <a:lstStyle/>
          <a:p>
            <a:pPr marL="0" lvl="0" indent="0" algn="l">
              <a:lnSpc>
                <a:spcPts val="2012"/>
              </a:lnSpc>
              <a:spcBef>
                <a:spcPct val="0"/>
              </a:spcBef>
            </a:pPr>
            <a:r>
              <a:rPr lang="en-US" sz="1600" dirty="0">
                <a:solidFill>
                  <a:schemeClr val="bg1"/>
                </a:solidFill>
              </a:rPr>
              <a:t>Expected results encompass an improved comprehension of the customer base, identification of significant trends and patterns, and insights that can guide the development of strategies to enhance customer experience and increase revenue.</a:t>
            </a:r>
            <a:endParaRPr lang="en-US" sz="1458" spc="142" dirty="0">
              <a:solidFill>
                <a:schemeClr val="bg1"/>
              </a:solidFill>
              <a:latin typeface="Open Sauce"/>
            </a:endParaRPr>
          </a:p>
        </p:txBody>
      </p:sp>
      <p:sp>
        <p:nvSpPr>
          <p:cNvPr id="43" name="TextBox 43"/>
          <p:cNvSpPr txBox="1"/>
          <p:nvPr/>
        </p:nvSpPr>
        <p:spPr>
          <a:xfrm>
            <a:off x="6271615" y="5910058"/>
            <a:ext cx="979531" cy="724237"/>
          </a:xfrm>
          <a:prstGeom prst="rect">
            <a:avLst/>
          </a:prstGeom>
        </p:spPr>
        <p:txBody>
          <a:bodyPr lIns="0" tIns="0" rIns="0" bIns="0" rtlCol="0" anchor="t">
            <a:spAutoFit/>
          </a:bodyPr>
          <a:lstStyle/>
          <a:p>
            <a:pPr marL="0" lvl="0" indent="0" algn="ctr">
              <a:lnSpc>
                <a:spcPts val="6047"/>
              </a:lnSpc>
              <a:spcBef>
                <a:spcPct val="0"/>
              </a:spcBef>
            </a:pPr>
            <a:r>
              <a:rPr lang="en-US" sz="4400" spc="429" dirty="0">
                <a:solidFill>
                  <a:srgbClr val="231F20"/>
                </a:solidFill>
                <a:latin typeface="Arial Black" panose="020B0A04020102020204" pitchFamily="34" charset="0"/>
              </a:rPr>
              <a:t>03</a:t>
            </a:r>
          </a:p>
        </p:txBody>
      </p:sp>
      <p:sp>
        <p:nvSpPr>
          <p:cNvPr id="44" name="TextBox 44"/>
          <p:cNvSpPr txBox="1"/>
          <p:nvPr/>
        </p:nvSpPr>
        <p:spPr>
          <a:xfrm>
            <a:off x="11929622" y="7925407"/>
            <a:ext cx="979531" cy="725070"/>
          </a:xfrm>
          <a:prstGeom prst="rect">
            <a:avLst/>
          </a:prstGeom>
        </p:spPr>
        <p:txBody>
          <a:bodyPr lIns="0" tIns="0" rIns="0" bIns="0" rtlCol="0" anchor="t">
            <a:spAutoFit/>
          </a:bodyPr>
          <a:lstStyle/>
          <a:p>
            <a:pPr marL="0" lvl="0" indent="0" algn="ctr">
              <a:lnSpc>
                <a:spcPts val="6047"/>
              </a:lnSpc>
              <a:spcBef>
                <a:spcPct val="0"/>
              </a:spcBef>
            </a:pPr>
            <a:r>
              <a:rPr lang="en-US" sz="4400" spc="429" dirty="0">
                <a:solidFill>
                  <a:srgbClr val="231F20"/>
                </a:solidFill>
                <a:latin typeface="Arial Black" panose="020B0A04020102020204" pitchFamily="34" charset="0"/>
              </a:rPr>
              <a:t>04</a:t>
            </a:r>
          </a:p>
        </p:txBody>
      </p:sp>
      <p:sp>
        <p:nvSpPr>
          <p:cNvPr id="45" name="TextBox 45"/>
          <p:cNvSpPr txBox="1"/>
          <p:nvPr/>
        </p:nvSpPr>
        <p:spPr>
          <a:xfrm>
            <a:off x="6089621" y="3637183"/>
            <a:ext cx="3636065" cy="1014445"/>
          </a:xfrm>
          <a:prstGeom prst="rect">
            <a:avLst/>
          </a:prstGeom>
        </p:spPr>
        <p:txBody>
          <a:bodyPr lIns="0" tIns="0" rIns="0" bIns="0" rtlCol="0" anchor="t">
            <a:spAutoFit/>
          </a:bodyPr>
          <a:lstStyle/>
          <a:p>
            <a:pPr marL="0" lvl="0" indent="0" algn="r">
              <a:lnSpc>
                <a:spcPts val="2012"/>
              </a:lnSpc>
              <a:spcBef>
                <a:spcPct val="0"/>
              </a:spcBef>
            </a:pPr>
            <a:r>
              <a:rPr lang="en-US" sz="1600" dirty="0">
                <a:solidFill>
                  <a:schemeClr val="bg1"/>
                </a:solidFill>
              </a:rPr>
              <a:t>The primary focus is on generating a comprehensive report incorporating key performance indicators (KPIs) to facilitate well-informed business decisions..</a:t>
            </a:r>
            <a:endParaRPr lang="en-US" sz="1458" spc="142" dirty="0">
              <a:solidFill>
                <a:schemeClr val="bg1"/>
              </a:solidFill>
              <a:latin typeface="Open Sauce"/>
            </a:endParaRPr>
          </a:p>
        </p:txBody>
      </p:sp>
      <p:sp>
        <p:nvSpPr>
          <p:cNvPr id="46" name="TextBox 46"/>
          <p:cNvSpPr txBox="1"/>
          <p:nvPr/>
        </p:nvSpPr>
        <p:spPr>
          <a:xfrm>
            <a:off x="6090011" y="7801126"/>
            <a:ext cx="3636065" cy="1015919"/>
          </a:xfrm>
          <a:prstGeom prst="rect">
            <a:avLst/>
          </a:prstGeom>
        </p:spPr>
        <p:txBody>
          <a:bodyPr lIns="0" tIns="0" rIns="0" bIns="0" rtlCol="0" anchor="t">
            <a:spAutoFit/>
          </a:bodyPr>
          <a:lstStyle/>
          <a:p>
            <a:pPr marL="0" lvl="0" indent="0" algn="r">
              <a:lnSpc>
                <a:spcPts val="2012"/>
              </a:lnSpc>
              <a:spcBef>
                <a:spcPct val="0"/>
              </a:spcBef>
            </a:pPr>
            <a:r>
              <a:rPr lang="en-US" sz="1600" dirty="0">
                <a:solidFill>
                  <a:schemeClr val="bg1"/>
                </a:solidFill>
              </a:rPr>
              <a:t>The insights derived are expected to play a pivotal role in shaping strategies for customer engagement, experience enhancement, and revenue growth.</a:t>
            </a:r>
            <a:r>
              <a:rPr lang="en-US" sz="1458" spc="142" dirty="0">
                <a:solidFill>
                  <a:schemeClr val="bg1"/>
                </a:solidFill>
                <a:latin typeface="Open Sauce"/>
              </a:rPr>
              <a:t>.</a:t>
            </a:r>
          </a:p>
        </p:txBody>
      </p:sp>
      <p:sp>
        <p:nvSpPr>
          <p:cNvPr id="47" name="TextBox 47"/>
          <p:cNvSpPr txBox="1"/>
          <p:nvPr/>
        </p:nvSpPr>
        <p:spPr>
          <a:xfrm>
            <a:off x="1113972" y="1984849"/>
            <a:ext cx="3934942" cy="1540615"/>
          </a:xfrm>
          <a:prstGeom prst="rect">
            <a:avLst/>
          </a:prstGeom>
        </p:spPr>
        <p:txBody>
          <a:bodyPr lIns="0" tIns="0" rIns="0" bIns="0" rtlCol="0" anchor="t">
            <a:spAutoFit/>
          </a:bodyPr>
          <a:lstStyle/>
          <a:p>
            <a:pPr marL="0" lvl="0" indent="0" algn="l">
              <a:lnSpc>
                <a:spcPts val="2012"/>
              </a:lnSpc>
              <a:spcBef>
                <a:spcPct val="0"/>
              </a:spcBef>
            </a:pPr>
            <a:r>
              <a:rPr lang="en-US" sz="2000" dirty="0">
                <a:solidFill>
                  <a:schemeClr val="bg1"/>
                </a:solidFill>
                <a:cs typeface="Arial" panose="020B0604020202020204" pitchFamily="34" charset="0"/>
              </a:rPr>
              <a:t>The project dataset, derived from a Shopee project in Brazil, includes essential details such as orders, customer demographics, product information, quantity, and shipping costs.</a:t>
            </a:r>
            <a:endParaRPr lang="en-US" sz="2000" spc="142" dirty="0">
              <a:solidFill>
                <a:schemeClr val="bg1"/>
              </a:solidFill>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SG"/>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2515"/>
            </a:solidFill>
            <a:ln cap="sq">
              <a:noFill/>
              <a:prstDash val="solid"/>
              <a:miter/>
            </a:ln>
          </p:spPr>
          <p:txBody>
            <a:bodyPr/>
            <a:lstStyle/>
            <a:p>
              <a:endParaRPr lang="en-SG"/>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420530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SG"/>
            </a:p>
          </p:txBody>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2689046" y="4176727"/>
            <a:ext cx="6346855" cy="1077218"/>
          </a:xfrm>
          <a:prstGeom prst="rect">
            <a:avLst/>
          </a:prstGeom>
        </p:spPr>
        <p:txBody>
          <a:bodyPr lIns="0" tIns="0" rIns="0" bIns="0" rtlCol="0" anchor="t">
            <a:spAutoFit/>
          </a:bodyPr>
          <a:lstStyle/>
          <a:p>
            <a:pPr marL="0" lvl="0" indent="0" algn="l">
              <a:lnSpc>
                <a:spcPts val="2774"/>
              </a:lnSpc>
              <a:spcBef>
                <a:spcPct val="0"/>
              </a:spcBef>
            </a:pPr>
            <a:r>
              <a:rPr lang="en-US" sz="2400" dirty="0"/>
              <a:t>Doing research on the existing customer information to create a customer base, with the given dataset</a:t>
            </a:r>
            <a:endParaRPr lang="en-US" sz="2010" spc="197" dirty="0">
              <a:solidFill>
                <a:srgbClr val="231F20"/>
              </a:solidFill>
              <a:latin typeface="Montserrat Light"/>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SG"/>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SG"/>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SG"/>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SG"/>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SG"/>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SG"/>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 </a:t>
            </a:r>
            <a:r>
              <a:rPr lang="en-US" sz="4745" u="none" strike="noStrike" spc="37" dirty="0">
                <a:solidFill>
                  <a:srgbClr val="FFFFFF"/>
                </a:solidFill>
                <a:latin typeface="Arial Black" panose="020B0A04020102020204" pitchFamily="34" charset="0"/>
              </a:rPr>
              <a:t>OBJECTIVES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SG"/>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94480" y="5806594"/>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SG"/>
            </a:p>
          </p:txBody>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2689046" y="5778019"/>
            <a:ext cx="6346855" cy="718145"/>
          </a:xfrm>
          <a:prstGeom prst="rect">
            <a:avLst/>
          </a:prstGeom>
        </p:spPr>
        <p:txBody>
          <a:bodyPr lIns="0" tIns="0" rIns="0" bIns="0" rtlCol="0" anchor="t">
            <a:spAutoFit/>
          </a:bodyPr>
          <a:lstStyle/>
          <a:p>
            <a:pPr marL="0" lvl="0" indent="0" algn="l">
              <a:lnSpc>
                <a:spcPts val="2774"/>
              </a:lnSpc>
              <a:spcBef>
                <a:spcPct val="0"/>
              </a:spcBef>
            </a:pPr>
            <a:r>
              <a:rPr lang="en-US" sz="2400" dirty="0"/>
              <a:t>Enhance customer experience and recommend relevant products</a:t>
            </a:r>
            <a:endParaRPr lang="en-US" sz="2010" spc="197" dirty="0">
              <a:solidFill>
                <a:srgbClr val="231F20"/>
              </a:solidFill>
              <a:latin typeface="Montserrat Light"/>
            </a:endParaRPr>
          </a:p>
        </p:txBody>
      </p:sp>
      <p:grpSp>
        <p:nvGrpSpPr>
          <p:cNvPr id="35" name="Group 35"/>
          <p:cNvGrpSpPr/>
          <p:nvPr/>
        </p:nvGrpSpPr>
        <p:grpSpPr>
          <a:xfrm>
            <a:off x="1794480" y="7382708"/>
            <a:ext cx="736150" cy="66282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SG"/>
            </a:p>
          </p:txBody>
        </p:sp>
        <p:sp>
          <p:nvSpPr>
            <p:cNvPr id="37" name="TextBox 37"/>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38" name="TextBox 38"/>
          <p:cNvSpPr txBox="1"/>
          <p:nvPr/>
        </p:nvSpPr>
        <p:spPr>
          <a:xfrm>
            <a:off x="2689046" y="7354133"/>
            <a:ext cx="6346855" cy="718145"/>
          </a:xfrm>
          <a:prstGeom prst="rect">
            <a:avLst/>
          </a:prstGeom>
        </p:spPr>
        <p:txBody>
          <a:bodyPr lIns="0" tIns="0" rIns="0" bIns="0" rtlCol="0" anchor="t">
            <a:spAutoFit/>
          </a:bodyPr>
          <a:lstStyle/>
          <a:p>
            <a:pPr marL="0" lvl="0" indent="0" algn="l">
              <a:lnSpc>
                <a:spcPts val="2774"/>
              </a:lnSpc>
              <a:spcBef>
                <a:spcPct val="0"/>
              </a:spcBef>
            </a:pPr>
            <a:r>
              <a:rPr lang="en-US" sz="2400" dirty="0"/>
              <a:t>To enhance revenue based on the available information</a:t>
            </a:r>
            <a:r>
              <a:rPr lang="en-US" sz="2400" spc="197" dirty="0">
                <a:solidFill>
                  <a:srgbClr val="231F20"/>
                </a:solidFill>
              </a:rPr>
              <a:t>.</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2515"/>
            </a:solidFill>
            <a:ln cap="sq">
              <a:noFill/>
              <a:prstDash val="solid"/>
              <a:miter/>
            </a:ln>
          </p:spPr>
          <p:txBody>
            <a:bodyPr/>
            <a:lstStyle/>
            <a:p>
              <a:endParaRPr lang="en-SG"/>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SG"/>
          </a:p>
        </p:txBody>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SG"/>
          </a:p>
        </p:txBody>
      </p:sp>
      <p:sp>
        <p:nvSpPr>
          <p:cNvPr id="3" name="Freeform 3"/>
          <p:cNvSpPr/>
          <p:nvPr/>
        </p:nvSpPr>
        <p:spPr>
          <a:xfrm>
            <a:off x="-22658" y="-228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9507" t="-5960" r="-19507"/>
            </a:stretch>
          </a:blipFill>
        </p:spPr>
        <p:txBody>
          <a:bodyPr/>
          <a:lstStyle/>
          <a:p>
            <a:endParaRPr lang="en-SG" dirty="0"/>
          </a:p>
        </p:txBody>
      </p:sp>
      <p:sp>
        <p:nvSpPr>
          <p:cNvPr id="4" name="Freeform 4"/>
          <p:cNvSpPr/>
          <p:nvPr/>
        </p:nvSpPr>
        <p:spPr>
          <a:xfrm rot="-10800000">
            <a:off x="399936" y="298830"/>
            <a:ext cx="5307646" cy="1524742"/>
          </a:xfrm>
          <a:custGeom>
            <a:avLst/>
            <a:gdLst/>
            <a:ahLst/>
            <a:cxnLst/>
            <a:rect l="l" t="t" r="r" b="b"/>
            <a:pathLst>
              <a:path w="5307646" h="1524742">
                <a:moveTo>
                  <a:pt x="0" y="0"/>
                </a:moveTo>
                <a:lnTo>
                  <a:pt x="5307646" y="0"/>
                </a:lnTo>
                <a:lnTo>
                  <a:pt x="5307646" y="1524742"/>
                </a:lnTo>
                <a:lnTo>
                  <a:pt x="0" y="15247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5" name="TextBox 5"/>
          <p:cNvSpPr txBox="1"/>
          <p:nvPr/>
        </p:nvSpPr>
        <p:spPr>
          <a:xfrm>
            <a:off x="7847072" y="244755"/>
            <a:ext cx="8520667" cy="898392"/>
          </a:xfrm>
          <a:prstGeom prst="rect">
            <a:avLst/>
          </a:prstGeom>
        </p:spPr>
        <p:txBody>
          <a:bodyPr lIns="0" tIns="0" rIns="0" bIns="0" rtlCol="0" anchor="t">
            <a:spAutoFit/>
          </a:bodyPr>
          <a:lstStyle/>
          <a:p>
            <a:pPr marL="0" lvl="0" indent="0" algn="l">
              <a:lnSpc>
                <a:spcPts val="7291"/>
              </a:lnSpc>
              <a:spcBef>
                <a:spcPct val="0"/>
              </a:spcBef>
            </a:pPr>
            <a:r>
              <a:rPr lang="en-US" sz="4800" spc="184" dirty="0">
                <a:solidFill>
                  <a:srgbClr val="010101"/>
                </a:solidFill>
                <a:latin typeface="Arial Black" panose="020B0A04020102020204" pitchFamily="34" charset="0"/>
              </a:rPr>
              <a:t>DATA INFORMATION</a:t>
            </a:r>
          </a:p>
        </p:txBody>
      </p:sp>
      <p:graphicFrame>
        <p:nvGraphicFramePr>
          <p:cNvPr id="6" name="Table 5">
            <a:extLst>
              <a:ext uri="{FF2B5EF4-FFF2-40B4-BE49-F238E27FC236}">
                <a16:creationId xmlns:a16="http://schemas.microsoft.com/office/drawing/2014/main" id="{0FD8863B-091B-62BE-0726-0E02240E4F3D}"/>
              </a:ext>
            </a:extLst>
          </p:cNvPr>
          <p:cNvGraphicFramePr>
            <a:graphicFrameLocks noGrp="1"/>
          </p:cNvGraphicFramePr>
          <p:nvPr>
            <p:extLst>
              <p:ext uri="{D42A27DB-BD31-4B8C-83A1-F6EECF244321}">
                <p14:modId xmlns:p14="http://schemas.microsoft.com/office/powerpoint/2010/main" val="2992241045"/>
              </p:ext>
            </p:extLst>
          </p:nvPr>
        </p:nvGraphicFramePr>
        <p:xfrm>
          <a:off x="6107518" y="1484081"/>
          <a:ext cx="11570882" cy="3382281"/>
        </p:xfrm>
        <a:graphic>
          <a:graphicData uri="http://schemas.openxmlformats.org/drawingml/2006/table">
            <a:tbl>
              <a:tblPr firstRow="1" firstCol="1" bandRow="1">
                <a:tableStyleId>{00A15C55-8517-42AA-B614-E9B94910E393}</a:tableStyleId>
              </a:tblPr>
              <a:tblGrid>
                <a:gridCol w="2445014">
                  <a:extLst>
                    <a:ext uri="{9D8B030D-6E8A-4147-A177-3AD203B41FA5}">
                      <a16:colId xmlns:a16="http://schemas.microsoft.com/office/drawing/2014/main" val="3693004693"/>
                    </a:ext>
                  </a:extLst>
                </a:gridCol>
                <a:gridCol w="5849268">
                  <a:extLst>
                    <a:ext uri="{9D8B030D-6E8A-4147-A177-3AD203B41FA5}">
                      <a16:colId xmlns:a16="http://schemas.microsoft.com/office/drawing/2014/main" val="2902544599"/>
                    </a:ext>
                  </a:extLst>
                </a:gridCol>
                <a:gridCol w="1828800">
                  <a:extLst>
                    <a:ext uri="{9D8B030D-6E8A-4147-A177-3AD203B41FA5}">
                      <a16:colId xmlns:a16="http://schemas.microsoft.com/office/drawing/2014/main" val="1076568568"/>
                    </a:ext>
                  </a:extLst>
                </a:gridCol>
                <a:gridCol w="1447800">
                  <a:extLst>
                    <a:ext uri="{9D8B030D-6E8A-4147-A177-3AD203B41FA5}">
                      <a16:colId xmlns:a16="http://schemas.microsoft.com/office/drawing/2014/main" val="2191808076"/>
                    </a:ext>
                  </a:extLst>
                </a:gridCol>
              </a:tblGrid>
              <a:tr h="495432">
                <a:tc>
                  <a:txBody>
                    <a:bodyPr/>
                    <a:lstStyle/>
                    <a:p>
                      <a:pPr algn="ctr">
                        <a:lnSpc>
                          <a:spcPct val="107000"/>
                        </a:lnSpc>
                        <a:spcAft>
                          <a:spcPts val="800"/>
                        </a:spcAft>
                      </a:pPr>
                      <a:r>
                        <a:rPr lang="en-IN" sz="2400" kern="100" dirty="0">
                          <a:effectLst/>
                        </a:rPr>
                        <a:t>Column Name</a:t>
                      </a:r>
                      <a:endParaRPr lang="en-SG" sz="24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kern="100" dirty="0">
                          <a:effectLst/>
                        </a:rPr>
                        <a:t>Description</a:t>
                      </a:r>
                      <a:endParaRPr lang="en-SG" sz="24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kern="100" dirty="0">
                          <a:effectLst/>
                        </a:rPr>
                        <a:t>Type</a:t>
                      </a:r>
                      <a:endParaRPr lang="en-SG" sz="24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kern="100" dirty="0">
                          <a:effectLst/>
                        </a:rPr>
                        <a:t>Unit</a:t>
                      </a:r>
                      <a:endParaRPr lang="en-SG" sz="240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7223679"/>
                  </a:ext>
                </a:extLst>
              </a:tr>
              <a:tr h="412407">
                <a:tc>
                  <a:txBody>
                    <a:bodyPr/>
                    <a:lstStyle/>
                    <a:p>
                      <a:pPr>
                        <a:lnSpc>
                          <a:spcPct val="107000"/>
                        </a:lnSpc>
                        <a:spcAft>
                          <a:spcPts val="800"/>
                        </a:spcAft>
                      </a:pPr>
                      <a:r>
                        <a:rPr lang="en-IN" sz="2000" b="0" kern="100" dirty="0">
                          <a:effectLst/>
                        </a:rPr>
                        <a:t>customer_id</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Unique ID of the customers.</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8376892"/>
                  </a:ext>
                </a:extLst>
              </a:tr>
              <a:tr h="412407">
                <a:tc>
                  <a:txBody>
                    <a:bodyPr/>
                    <a:lstStyle/>
                    <a:p>
                      <a:pPr>
                        <a:lnSpc>
                          <a:spcPct val="107000"/>
                        </a:lnSpc>
                        <a:spcAft>
                          <a:spcPts val="800"/>
                        </a:spcAft>
                      </a:pPr>
                      <a:r>
                        <a:rPr lang="en-IN" sz="2000" b="0" kern="100">
                          <a:effectLst/>
                        </a:rPr>
                        <a:t>first_name</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First name of the customer.</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540572"/>
                  </a:ext>
                </a:extLst>
              </a:tr>
              <a:tr h="412407">
                <a:tc>
                  <a:txBody>
                    <a:bodyPr/>
                    <a:lstStyle/>
                    <a:p>
                      <a:pPr>
                        <a:lnSpc>
                          <a:spcPct val="107000"/>
                        </a:lnSpc>
                        <a:spcAft>
                          <a:spcPts val="800"/>
                        </a:spcAft>
                      </a:pPr>
                      <a:r>
                        <a:rPr lang="en-IN" sz="2000" b="0" kern="100">
                          <a:effectLst/>
                        </a:rPr>
                        <a:t>last_name</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Last name of the customer.</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2350256"/>
                  </a:ext>
                </a:extLst>
              </a:tr>
              <a:tr h="412407">
                <a:tc>
                  <a:txBody>
                    <a:bodyPr/>
                    <a:lstStyle/>
                    <a:p>
                      <a:pPr>
                        <a:lnSpc>
                          <a:spcPct val="107000"/>
                        </a:lnSpc>
                        <a:spcAft>
                          <a:spcPts val="800"/>
                        </a:spcAft>
                      </a:pPr>
                      <a:r>
                        <a:rPr lang="en-IN" sz="2000" b="0" kern="100">
                          <a:effectLst/>
                        </a:rPr>
                        <a:t>gender</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Gender of the customer.</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7546483"/>
                  </a:ext>
                </a:extLst>
              </a:tr>
              <a:tr h="412407">
                <a:tc>
                  <a:txBody>
                    <a:bodyPr/>
                    <a:lstStyle/>
                    <a:p>
                      <a:pPr>
                        <a:lnSpc>
                          <a:spcPct val="107000"/>
                        </a:lnSpc>
                        <a:spcAft>
                          <a:spcPts val="800"/>
                        </a:spcAft>
                      </a:pPr>
                      <a:r>
                        <a:rPr lang="en-IN" sz="2000" b="0" kern="100">
                          <a:effectLst/>
                        </a:rPr>
                        <a:t>age</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Age of the customer.</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INT</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YEARS</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4885895"/>
                  </a:ext>
                </a:extLst>
              </a:tr>
              <a:tr h="412407">
                <a:tc>
                  <a:txBody>
                    <a:bodyPr/>
                    <a:lstStyle/>
                    <a:p>
                      <a:pPr>
                        <a:lnSpc>
                          <a:spcPct val="107000"/>
                        </a:lnSpc>
                        <a:spcAft>
                          <a:spcPts val="800"/>
                        </a:spcAft>
                      </a:pPr>
                      <a:r>
                        <a:rPr lang="en-IN" sz="2000" b="0" kern="100">
                          <a:effectLst/>
                        </a:rPr>
                        <a:t>country</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The country names the customer is from.</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4977992"/>
                  </a:ext>
                </a:extLst>
              </a:tr>
              <a:tr h="412407">
                <a:tc>
                  <a:txBody>
                    <a:bodyPr/>
                    <a:lstStyle/>
                    <a:p>
                      <a:pPr>
                        <a:lnSpc>
                          <a:spcPct val="107000"/>
                        </a:lnSpc>
                        <a:spcAft>
                          <a:spcPts val="800"/>
                        </a:spcAft>
                      </a:pPr>
                      <a:r>
                        <a:rPr lang="en-IN" sz="2000" b="0" kern="100">
                          <a:effectLst/>
                        </a:rPr>
                        <a:t>income</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Income of the customer</a:t>
                      </a:r>
                      <a:endParaRPr lang="en-SG" sz="20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INT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5548403"/>
                  </a:ext>
                </a:extLst>
              </a:tr>
            </a:tbl>
          </a:graphicData>
        </a:graphic>
      </p:graphicFrame>
      <p:graphicFrame>
        <p:nvGraphicFramePr>
          <p:cNvPr id="7" name="Table 6">
            <a:extLst>
              <a:ext uri="{FF2B5EF4-FFF2-40B4-BE49-F238E27FC236}">
                <a16:creationId xmlns:a16="http://schemas.microsoft.com/office/drawing/2014/main" id="{3429CE8A-608E-5B61-B13C-31A9F2785D03}"/>
              </a:ext>
            </a:extLst>
          </p:cNvPr>
          <p:cNvGraphicFramePr>
            <a:graphicFrameLocks noGrp="1"/>
          </p:cNvGraphicFramePr>
          <p:nvPr>
            <p:extLst>
              <p:ext uri="{D42A27DB-BD31-4B8C-83A1-F6EECF244321}">
                <p14:modId xmlns:p14="http://schemas.microsoft.com/office/powerpoint/2010/main" val="2209628535"/>
              </p:ext>
            </p:extLst>
          </p:nvPr>
        </p:nvGraphicFramePr>
        <p:xfrm>
          <a:off x="6107518" y="5113020"/>
          <a:ext cx="11570882" cy="4798977"/>
        </p:xfrm>
        <a:graphic>
          <a:graphicData uri="http://schemas.openxmlformats.org/drawingml/2006/table">
            <a:tbl>
              <a:tblPr firstRow="1" firstCol="1" bandRow="1">
                <a:tableStyleId>{00A15C55-8517-42AA-B614-E9B94910E393}</a:tableStyleId>
              </a:tblPr>
              <a:tblGrid>
                <a:gridCol w="2571307">
                  <a:extLst>
                    <a:ext uri="{9D8B030D-6E8A-4147-A177-3AD203B41FA5}">
                      <a16:colId xmlns:a16="http://schemas.microsoft.com/office/drawing/2014/main" val="2401394229"/>
                    </a:ext>
                  </a:extLst>
                </a:gridCol>
                <a:gridCol w="5788054">
                  <a:extLst>
                    <a:ext uri="{9D8B030D-6E8A-4147-A177-3AD203B41FA5}">
                      <a16:colId xmlns:a16="http://schemas.microsoft.com/office/drawing/2014/main" val="1422197711"/>
                    </a:ext>
                  </a:extLst>
                </a:gridCol>
                <a:gridCol w="1817533">
                  <a:extLst>
                    <a:ext uri="{9D8B030D-6E8A-4147-A177-3AD203B41FA5}">
                      <a16:colId xmlns:a16="http://schemas.microsoft.com/office/drawing/2014/main" val="799436721"/>
                    </a:ext>
                  </a:extLst>
                </a:gridCol>
                <a:gridCol w="1393988">
                  <a:extLst>
                    <a:ext uri="{9D8B030D-6E8A-4147-A177-3AD203B41FA5}">
                      <a16:colId xmlns:a16="http://schemas.microsoft.com/office/drawing/2014/main" val="1385662609"/>
                    </a:ext>
                  </a:extLst>
                </a:gridCol>
              </a:tblGrid>
              <a:tr h="403377">
                <a:tc>
                  <a:txBody>
                    <a:bodyPr/>
                    <a:lstStyle/>
                    <a:p>
                      <a:pPr algn="ctr">
                        <a:lnSpc>
                          <a:spcPct val="107000"/>
                        </a:lnSpc>
                        <a:spcAft>
                          <a:spcPts val="800"/>
                        </a:spcAft>
                      </a:pPr>
                      <a:r>
                        <a:rPr lang="en-IN" sz="2400" kern="100" dirty="0">
                          <a:effectLst/>
                        </a:rPr>
                        <a:t>Column Name</a:t>
                      </a:r>
                      <a:endParaRPr lang="en-SG" sz="2400" kern="1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IN" sz="2400" kern="100" dirty="0">
                          <a:effectLst/>
                        </a:rPr>
                        <a:t>Description</a:t>
                      </a:r>
                      <a:endParaRPr lang="en-SG" sz="24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kern="100">
                          <a:effectLst/>
                        </a:rPr>
                        <a:t>Type</a:t>
                      </a:r>
                      <a:endParaRPr lang="en-SG" sz="240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kern="100" dirty="0">
                          <a:effectLst/>
                        </a:rPr>
                        <a:t>Unit</a:t>
                      </a:r>
                      <a:endParaRPr lang="en-SG" sz="240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3474505"/>
                  </a:ext>
                </a:extLst>
              </a:tr>
              <a:tr h="399600">
                <a:tc>
                  <a:txBody>
                    <a:bodyPr/>
                    <a:lstStyle/>
                    <a:p>
                      <a:pPr>
                        <a:lnSpc>
                          <a:spcPct val="107000"/>
                        </a:lnSpc>
                        <a:spcAft>
                          <a:spcPts val="800"/>
                        </a:spcAft>
                      </a:pPr>
                      <a:r>
                        <a:rPr lang="en-IN" sz="2000" b="0" kern="0" dirty="0">
                          <a:effectLst/>
                        </a:rPr>
                        <a:t>order_id</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dirty="0">
                          <a:effectLst/>
                        </a:rPr>
                        <a:t>Unique order id of the order placed.</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3443614"/>
                  </a:ext>
                </a:extLst>
              </a:tr>
              <a:tr h="399600">
                <a:tc>
                  <a:txBody>
                    <a:bodyPr/>
                    <a:lstStyle/>
                    <a:p>
                      <a:pPr>
                        <a:lnSpc>
                          <a:spcPct val="107000"/>
                        </a:lnSpc>
                        <a:spcAft>
                          <a:spcPts val="800"/>
                        </a:spcAft>
                      </a:pPr>
                      <a:r>
                        <a:rPr lang="en-IN" sz="2000" b="0" kern="0">
                          <a:effectLst/>
                        </a:rPr>
                        <a:t>customer_id</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dirty="0">
                          <a:effectLst/>
                        </a:rPr>
                        <a:t>Unique ID of the customer.</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0122890"/>
                  </a:ext>
                </a:extLst>
              </a:tr>
              <a:tr h="399600">
                <a:tc>
                  <a:txBody>
                    <a:bodyPr/>
                    <a:lstStyle/>
                    <a:p>
                      <a:pPr>
                        <a:lnSpc>
                          <a:spcPct val="107000"/>
                        </a:lnSpc>
                        <a:spcAft>
                          <a:spcPts val="800"/>
                        </a:spcAft>
                      </a:pPr>
                      <a:r>
                        <a:rPr lang="en-IN" sz="2000" b="0" kern="100">
                          <a:effectLst/>
                        </a:rPr>
                        <a:t>product_name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Product name.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110569"/>
                  </a:ext>
                </a:extLst>
              </a:tr>
              <a:tr h="399600">
                <a:tc>
                  <a:txBody>
                    <a:bodyPr/>
                    <a:lstStyle/>
                    <a:p>
                      <a:pPr>
                        <a:lnSpc>
                          <a:spcPct val="107000"/>
                        </a:lnSpc>
                        <a:spcAft>
                          <a:spcPts val="800"/>
                        </a:spcAft>
                      </a:pPr>
                      <a:r>
                        <a:rPr lang="en-IN" sz="2000" b="0" kern="100">
                          <a:effectLst/>
                        </a:rPr>
                        <a:t>description</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The description about the product.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STRING</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3806571"/>
                  </a:ext>
                </a:extLst>
              </a:tr>
              <a:tr h="399600">
                <a:tc>
                  <a:txBody>
                    <a:bodyPr/>
                    <a:lstStyle/>
                    <a:p>
                      <a:pPr>
                        <a:lnSpc>
                          <a:spcPct val="107000"/>
                        </a:lnSpc>
                        <a:spcAft>
                          <a:spcPts val="800"/>
                        </a:spcAft>
                      </a:pPr>
                      <a:r>
                        <a:rPr lang="en-IN" sz="2000" b="0" kern="100">
                          <a:effectLst/>
                        </a:rPr>
                        <a:t>price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Price of the product.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DECIMAL</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6224963"/>
                  </a:ext>
                </a:extLst>
              </a:tr>
              <a:tr h="399600">
                <a:tc>
                  <a:txBody>
                    <a:bodyPr/>
                    <a:lstStyle/>
                    <a:p>
                      <a:pPr>
                        <a:lnSpc>
                          <a:spcPct val="107000"/>
                        </a:lnSpc>
                        <a:spcAft>
                          <a:spcPts val="800"/>
                        </a:spcAft>
                      </a:pPr>
                      <a:r>
                        <a:rPr lang="en-IN" sz="2000" b="0" kern="100">
                          <a:effectLst/>
                        </a:rPr>
                        <a:t>discount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Applicable discount on the product.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PERCENTAGE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973660"/>
                  </a:ext>
                </a:extLst>
              </a:tr>
              <a:tr h="399600">
                <a:tc>
                  <a:txBody>
                    <a:bodyPr/>
                    <a:lstStyle/>
                    <a:p>
                      <a:pPr>
                        <a:lnSpc>
                          <a:spcPct val="107000"/>
                        </a:lnSpc>
                        <a:spcAft>
                          <a:spcPts val="800"/>
                        </a:spcAft>
                      </a:pPr>
                      <a:r>
                        <a:rPr lang="en-IN" sz="2000" b="0" kern="100">
                          <a:effectLst/>
                        </a:rPr>
                        <a:t>tax</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Applicable tax on the product.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PERCENTAGE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7576767"/>
                  </a:ext>
                </a:extLst>
              </a:tr>
              <a:tr h="399600">
                <a:tc>
                  <a:txBody>
                    <a:bodyPr/>
                    <a:lstStyle/>
                    <a:p>
                      <a:pPr>
                        <a:lnSpc>
                          <a:spcPct val="107000"/>
                        </a:lnSpc>
                        <a:spcAft>
                          <a:spcPts val="800"/>
                        </a:spcAft>
                      </a:pPr>
                      <a:r>
                        <a:rPr lang="en-IN" sz="2000" b="0" kern="100">
                          <a:effectLst/>
                        </a:rPr>
                        <a:t>order_date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The date on which order was placed.</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DATE</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8996185"/>
                  </a:ext>
                </a:extLst>
              </a:tr>
              <a:tr h="399600">
                <a:tc>
                  <a:txBody>
                    <a:bodyPr/>
                    <a:lstStyle/>
                    <a:p>
                      <a:pPr>
                        <a:lnSpc>
                          <a:spcPct val="107000"/>
                        </a:lnSpc>
                        <a:spcAft>
                          <a:spcPts val="800"/>
                        </a:spcAft>
                      </a:pPr>
                      <a:r>
                        <a:rPr lang="en-IN" sz="2000" b="0" kern="100">
                          <a:effectLst/>
                        </a:rPr>
                        <a:t>quantity</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Quantity of the product being ordered.</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INT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0107944"/>
                  </a:ext>
                </a:extLst>
              </a:tr>
              <a:tr h="399600">
                <a:tc>
                  <a:txBody>
                    <a:bodyPr/>
                    <a:lstStyle/>
                    <a:p>
                      <a:pPr>
                        <a:lnSpc>
                          <a:spcPct val="107000"/>
                        </a:lnSpc>
                        <a:spcAft>
                          <a:spcPts val="800"/>
                        </a:spcAft>
                      </a:pPr>
                      <a:r>
                        <a:rPr lang="en-IN" sz="2000" b="0" kern="100">
                          <a:effectLst/>
                        </a:rPr>
                        <a:t>shipping_cost</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a:effectLst/>
                        </a:rPr>
                        <a:t>The cost of shipping.</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a:effectLst/>
                        </a:rPr>
                        <a:t>DECIMAL</a:t>
                      </a:r>
                      <a:endParaRPr lang="en-SG" sz="20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810402"/>
                  </a:ext>
                </a:extLst>
              </a:tr>
              <a:tr h="399600">
                <a:tc>
                  <a:txBody>
                    <a:bodyPr/>
                    <a:lstStyle/>
                    <a:p>
                      <a:pPr>
                        <a:lnSpc>
                          <a:spcPct val="107000"/>
                        </a:lnSpc>
                        <a:spcAft>
                          <a:spcPts val="800"/>
                        </a:spcAft>
                      </a:pPr>
                      <a:r>
                        <a:rPr lang="en-IN" sz="2000" b="0" kern="100" dirty="0" err="1">
                          <a:effectLst/>
                        </a:rPr>
                        <a:t>shipping_date</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0" kern="100" dirty="0">
                          <a:effectLst/>
                        </a:rPr>
                        <a:t>The date of shipment.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DATE</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kern="100" dirty="0">
                          <a:effectLst/>
                        </a:rPr>
                        <a:t>-</a:t>
                      </a:r>
                      <a:endParaRPr lang="en-SG" sz="20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0711218"/>
                  </a:ext>
                </a:extLst>
              </a:tr>
            </a:tbl>
          </a:graphicData>
        </a:graphic>
      </p:graphicFrame>
      <p:sp>
        <p:nvSpPr>
          <p:cNvPr id="8" name="Rectangle 1">
            <a:extLst>
              <a:ext uri="{FF2B5EF4-FFF2-40B4-BE49-F238E27FC236}">
                <a16:creationId xmlns:a16="http://schemas.microsoft.com/office/drawing/2014/main" id="{CCB555FD-BE3B-EE8C-299F-A021EBE67115}"/>
              </a:ext>
            </a:extLst>
          </p:cNvPr>
          <p:cNvSpPr>
            <a:spLocks noChangeArrowheads="1"/>
          </p:cNvSpPr>
          <p:nvPr/>
        </p:nvSpPr>
        <p:spPr bwMode="auto">
          <a:xfrm>
            <a:off x="1926039" y="1450283"/>
            <a:ext cx="407501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Customer:</a:t>
            </a:r>
            <a:endPar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 name="Rectangle 1">
            <a:extLst>
              <a:ext uri="{FF2B5EF4-FFF2-40B4-BE49-F238E27FC236}">
                <a16:creationId xmlns:a16="http://schemas.microsoft.com/office/drawing/2014/main" id="{3A97C99F-F634-46D2-20F9-D06D40891E42}"/>
              </a:ext>
            </a:extLst>
          </p:cNvPr>
          <p:cNvSpPr>
            <a:spLocks noChangeArrowheads="1"/>
          </p:cNvSpPr>
          <p:nvPr/>
        </p:nvSpPr>
        <p:spPr bwMode="auto">
          <a:xfrm>
            <a:off x="1926039" y="5151120"/>
            <a:ext cx="407501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Purchase:</a:t>
            </a:r>
            <a:endParaRPr kumimoji="0" lang="en-US" altLang="en-US" sz="4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SG"/>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2515"/>
            </a:solidFill>
            <a:ln cap="sq">
              <a:noFill/>
              <a:prstDash val="solid"/>
              <a:miter/>
            </a:ln>
          </p:spPr>
          <p:txBody>
            <a:bodyPr/>
            <a:lstStyle/>
            <a:p>
              <a:endParaRPr lang="en-SG"/>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38135" y="4175348"/>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SG"/>
            </a:p>
          </p:txBody>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sp>
        <p:nvSpPr>
          <p:cNvPr id="9" name="TextBox 9"/>
          <p:cNvSpPr txBox="1"/>
          <p:nvPr/>
        </p:nvSpPr>
        <p:spPr>
          <a:xfrm>
            <a:off x="2689046" y="4176727"/>
            <a:ext cx="6346855" cy="718145"/>
          </a:xfrm>
          <a:prstGeom prst="rect">
            <a:avLst/>
          </a:prstGeom>
        </p:spPr>
        <p:txBody>
          <a:bodyPr lIns="0" tIns="0" rIns="0" bIns="0" rtlCol="0" anchor="t">
            <a:spAutoFit/>
          </a:bodyPr>
          <a:lstStyle/>
          <a:p>
            <a:pPr marL="0" lvl="0" indent="0" algn="l">
              <a:lnSpc>
                <a:spcPts val="2774"/>
              </a:lnSpc>
              <a:spcBef>
                <a:spcPct val="0"/>
              </a:spcBef>
            </a:pPr>
            <a:r>
              <a:rPr lang="en-US" sz="2400" dirty="0"/>
              <a:t>Remove 1 record from CUSTOMER table without purchasing record – 1000 customers</a:t>
            </a:r>
            <a:endParaRPr lang="en-US" sz="2010" spc="197" dirty="0">
              <a:solidFill>
                <a:srgbClr val="231F20"/>
              </a:solidFill>
              <a:latin typeface="Montserrat Light"/>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SG"/>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SG"/>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SG"/>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SG"/>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SG"/>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SG"/>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dirty="0">
                <a:solidFill>
                  <a:srgbClr val="FFFFFF"/>
                </a:solidFill>
                <a:latin typeface="Arial Black" panose="020B0A04020102020204" pitchFamily="34" charset="0"/>
              </a:rPr>
              <a:t>ASSUMPTIONS</a:t>
            </a:r>
            <a:endParaRPr lang="en-US" sz="4745" u="none" strike="noStrike" spc="37" dirty="0">
              <a:solidFill>
                <a:srgbClr val="FFFFFF"/>
              </a:solidFill>
              <a:latin typeface="Arial Black" panose="020B0A04020102020204" pitchFamily="34" charset="0"/>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SG"/>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38135" y="5327829"/>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SG"/>
            </a:p>
          </p:txBody>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2689046" y="5328413"/>
            <a:ext cx="6346855" cy="332976"/>
          </a:xfrm>
          <a:prstGeom prst="rect">
            <a:avLst/>
          </a:prstGeom>
        </p:spPr>
        <p:txBody>
          <a:bodyPr lIns="0" tIns="0" rIns="0" bIns="0" rtlCol="0" anchor="t">
            <a:spAutoFit/>
          </a:bodyPr>
          <a:lstStyle/>
          <a:p>
            <a:pPr marL="0" lvl="0" indent="0" algn="l">
              <a:lnSpc>
                <a:spcPts val="2774"/>
              </a:lnSpc>
              <a:spcBef>
                <a:spcPct val="0"/>
              </a:spcBef>
            </a:pPr>
            <a:endParaRPr lang="en-US" sz="2010" spc="197" dirty="0">
              <a:solidFill>
                <a:srgbClr val="231F20"/>
              </a:solidFill>
              <a:latin typeface="Montserrat Light"/>
            </a:endParaRPr>
          </a:p>
        </p:txBody>
      </p:sp>
      <p:grpSp>
        <p:nvGrpSpPr>
          <p:cNvPr id="35" name="Group 35"/>
          <p:cNvGrpSpPr/>
          <p:nvPr/>
        </p:nvGrpSpPr>
        <p:grpSpPr>
          <a:xfrm>
            <a:off x="1738135" y="7476003"/>
            <a:ext cx="736150" cy="66282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SG"/>
            </a:p>
          </p:txBody>
        </p:sp>
        <p:sp>
          <p:nvSpPr>
            <p:cNvPr id="37" name="TextBox 37"/>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sp>
        <p:nvSpPr>
          <p:cNvPr id="38" name="TextBox 38"/>
          <p:cNvSpPr txBox="1"/>
          <p:nvPr/>
        </p:nvSpPr>
        <p:spPr>
          <a:xfrm>
            <a:off x="2702758" y="7557317"/>
            <a:ext cx="6346855" cy="718145"/>
          </a:xfrm>
          <a:prstGeom prst="rect">
            <a:avLst/>
          </a:prstGeom>
        </p:spPr>
        <p:txBody>
          <a:bodyPr lIns="0" tIns="0" rIns="0" bIns="0" rtlCol="0" anchor="t">
            <a:spAutoFit/>
          </a:bodyPr>
          <a:lstStyle/>
          <a:p>
            <a:pPr marL="0" lvl="0" indent="0" algn="l">
              <a:lnSpc>
                <a:spcPts val="2774"/>
              </a:lnSpc>
              <a:spcBef>
                <a:spcPct val="0"/>
              </a:spcBef>
            </a:pPr>
            <a:r>
              <a:rPr lang="en-US" sz="2400" dirty="0"/>
              <a:t>Comparison made based between Total Revenue vs Net Revenue in the absence of Profit</a:t>
            </a:r>
            <a:endParaRPr lang="en-US" sz="2010" spc="197" dirty="0">
              <a:solidFill>
                <a:srgbClr val="231F20"/>
              </a:solidFill>
              <a:latin typeface="Montserrat Light"/>
            </a:endParaRP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2515"/>
            </a:solidFill>
            <a:ln cap="sq">
              <a:noFill/>
              <a:prstDash val="solid"/>
              <a:miter/>
            </a:ln>
          </p:spPr>
          <p:txBody>
            <a:bodyPr/>
            <a:lstStyle/>
            <a:p>
              <a:endParaRPr lang="en-SG"/>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SG"/>
          </a:p>
        </p:txBody>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grpSp>
        <p:nvGrpSpPr>
          <p:cNvPr id="44" name="Group 35">
            <a:extLst>
              <a:ext uri="{FF2B5EF4-FFF2-40B4-BE49-F238E27FC236}">
                <a16:creationId xmlns:a16="http://schemas.microsoft.com/office/drawing/2014/main" id="{66B6AD8C-C09E-7EFE-58F4-F3BB05FF9EDA}"/>
              </a:ext>
            </a:extLst>
          </p:cNvPr>
          <p:cNvGrpSpPr/>
          <p:nvPr/>
        </p:nvGrpSpPr>
        <p:grpSpPr>
          <a:xfrm>
            <a:off x="1738135" y="8708199"/>
            <a:ext cx="736150" cy="662821"/>
            <a:chOff x="0" y="0"/>
            <a:chExt cx="193883" cy="174570"/>
          </a:xfrm>
        </p:grpSpPr>
        <p:sp>
          <p:nvSpPr>
            <p:cNvPr id="45" name="Freeform 36">
              <a:extLst>
                <a:ext uri="{FF2B5EF4-FFF2-40B4-BE49-F238E27FC236}">
                  <a16:creationId xmlns:a16="http://schemas.microsoft.com/office/drawing/2014/main" id="{3B7072A0-69D1-B8AA-02E8-36AC2E724A8B}"/>
                </a:ext>
              </a:extLst>
            </p:cNvPr>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SG"/>
            </a:p>
          </p:txBody>
        </p:sp>
        <p:sp>
          <p:nvSpPr>
            <p:cNvPr id="46" name="TextBox 37">
              <a:extLst>
                <a:ext uri="{FF2B5EF4-FFF2-40B4-BE49-F238E27FC236}">
                  <a16:creationId xmlns:a16="http://schemas.microsoft.com/office/drawing/2014/main" id="{B934D3A3-6E93-9C1C-4F3A-C0B62145B4D0}"/>
                </a:ext>
              </a:extLst>
            </p:cNvPr>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04</a:t>
              </a:r>
            </a:p>
          </p:txBody>
        </p:sp>
      </p:grpSp>
      <p:sp>
        <p:nvSpPr>
          <p:cNvPr id="47" name="TextBox 38">
            <a:extLst>
              <a:ext uri="{FF2B5EF4-FFF2-40B4-BE49-F238E27FC236}">
                <a16:creationId xmlns:a16="http://schemas.microsoft.com/office/drawing/2014/main" id="{E3D48D83-DBD6-C374-9AB9-0198C2A2DFF3}"/>
              </a:ext>
            </a:extLst>
          </p:cNvPr>
          <p:cNvSpPr txBox="1"/>
          <p:nvPr/>
        </p:nvSpPr>
        <p:spPr>
          <a:xfrm>
            <a:off x="2702758" y="8709003"/>
            <a:ext cx="6346855" cy="718145"/>
          </a:xfrm>
          <a:prstGeom prst="rect">
            <a:avLst/>
          </a:prstGeom>
        </p:spPr>
        <p:txBody>
          <a:bodyPr lIns="0" tIns="0" rIns="0" bIns="0" rtlCol="0" anchor="t">
            <a:spAutoFit/>
          </a:bodyPr>
          <a:lstStyle/>
          <a:p>
            <a:pPr marL="0" lvl="0" indent="0" algn="l">
              <a:lnSpc>
                <a:spcPts val="2774"/>
              </a:lnSpc>
              <a:spcBef>
                <a:spcPct val="0"/>
              </a:spcBef>
            </a:pPr>
            <a:r>
              <a:rPr lang="en-US" sz="2400" dirty="0"/>
              <a:t>Shipping cost is excluded to reflect the core income from the primary products. </a:t>
            </a:r>
            <a:endParaRPr lang="en-US" sz="2010" spc="197" dirty="0">
              <a:solidFill>
                <a:srgbClr val="231F20"/>
              </a:solidFill>
              <a:latin typeface="Montserrat Light"/>
            </a:endParaRPr>
          </a:p>
        </p:txBody>
      </p:sp>
      <p:sp>
        <p:nvSpPr>
          <p:cNvPr id="48" name="TextBox 9">
            <a:extLst>
              <a:ext uri="{FF2B5EF4-FFF2-40B4-BE49-F238E27FC236}">
                <a16:creationId xmlns:a16="http://schemas.microsoft.com/office/drawing/2014/main" id="{367CF560-A169-7CB8-8709-3E481D5D83D1}"/>
              </a:ext>
            </a:extLst>
          </p:cNvPr>
          <p:cNvSpPr txBox="1"/>
          <p:nvPr/>
        </p:nvSpPr>
        <p:spPr>
          <a:xfrm>
            <a:off x="2649177" y="5322217"/>
            <a:ext cx="6346855" cy="1436291"/>
          </a:xfrm>
          <a:prstGeom prst="rect">
            <a:avLst/>
          </a:prstGeom>
        </p:spPr>
        <p:txBody>
          <a:bodyPr lIns="0" tIns="0" rIns="0" bIns="0" rtlCol="0" anchor="t">
            <a:spAutoFit/>
          </a:bodyPr>
          <a:lstStyle/>
          <a:p>
            <a:pPr marL="0" lvl="0" indent="0" algn="l">
              <a:lnSpc>
                <a:spcPts val="2774"/>
              </a:lnSpc>
              <a:spcBef>
                <a:spcPct val="0"/>
              </a:spcBef>
            </a:pPr>
            <a:r>
              <a:rPr lang="en-US" sz="2400" dirty="0"/>
              <a:t>Delete 44 records from the PURCHASE table where the order date falls on January 1, 2023. Adjust the timeline to encompass the period from August 15, 2019, to December 31, 2022. – 49956 records</a:t>
            </a:r>
            <a:endParaRPr lang="en-US" sz="2010" spc="197" dirty="0">
              <a:solidFill>
                <a:srgbClr val="231F20"/>
              </a:solidFill>
              <a:latin typeface="Montserrat Light"/>
            </a:endParaRPr>
          </a:p>
        </p:txBody>
      </p:sp>
    </p:spTree>
    <p:extLst>
      <p:ext uri="{BB962C8B-B14F-4D97-AF65-F5344CB8AC3E}">
        <p14:creationId xmlns:p14="http://schemas.microsoft.com/office/powerpoint/2010/main" val="266543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265"/>
            <a:ext cx="1981201"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txBody>
            <a:bodyPr/>
            <a:lstStyle/>
            <a:p>
              <a:endParaRPr lang="en-SG" dirty="0"/>
            </a:p>
          </p:txBody>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rot="16200000">
            <a:off x="-4670460" y="4678164"/>
            <a:ext cx="10277735" cy="921406"/>
          </a:xfrm>
          <a:prstGeom prst="rect">
            <a:avLst/>
          </a:prstGeom>
        </p:spPr>
        <p:txBody>
          <a:bodyPr wrap="square" lIns="0" tIns="0" rIns="0" bIns="0" rtlCol="0" anchor="t">
            <a:spAutoFit/>
          </a:bodyPr>
          <a:lstStyle/>
          <a:p>
            <a:pPr algn="l">
              <a:lnSpc>
                <a:spcPts val="7451"/>
              </a:lnSpc>
            </a:pPr>
            <a:r>
              <a:rPr lang="en-SG" sz="6000" dirty="0">
                <a:solidFill>
                  <a:schemeClr val="bg1"/>
                </a:solidFill>
                <a:latin typeface="Arial Black" panose="020B0A04020102020204" pitchFamily="34" charset="0"/>
              </a:rPr>
              <a:t>Data Cleaning Process</a:t>
            </a:r>
            <a:endParaRPr lang="en-US" sz="6000" dirty="0">
              <a:solidFill>
                <a:schemeClr val="bg1"/>
              </a:solidFill>
              <a:latin typeface="TT Hoves Bold"/>
            </a:endParaRPr>
          </a:p>
        </p:txBody>
      </p:sp>
      <p:sp>
        <p:nvSpPr>
          <p:cNvPr id="10" name="TextBox 9">
            <a:extLst>
              <a:ext uri="{FF2B5EF4-FFF2-40B4-BE49-F238E27FC236}">
                <a16:creationId xmlns:a16="http://schemas.microsoft.com/office/drawing/2014/main" id="{34363AD9-5E7A-86B7-5912-F843A6E312B1}"/>
              </a:ext>
            </a:extLst>
          </p:cNvPr>
          <p:cNvSpPr txBox="1"/>
          <p:nvPr/>
        </p:nvSpPr>
        <p:spPr>
          <a:xfrm>
            <a:off x="2712720" y="419100"/>
            <a:ext cx="9258300" cy="589072"/>
          </a:xfrm>
          <a:prstGeom prst="rect">
            <a:avLst/>
          </a:prstGeom>
          <a:noFill/>
        </p:spPr>
        <p:txBody>
          <a:bodyPr wrap="square">
            <a:spAutoFit/>
          </a:bodyPr>
          <a:lstStyle/>
          <a:p>
            <a:pPr>
              <a:lnSpc>
                <a:spcPct val="150000"/>
              </a:lnSpc>
            </a:pPr>
            <a:r>
              <a:rPr lang="en-US" sz="2400" b="1" dirty="0"/>
              <a:t>TABLE Customer</a:t>
            </a:r>
          </a:p>
        </p:txBody>
      </p:sp>
      <p:graphicFrame>
        <p:nvGraphicFramePr>
          <p:cNvPr id="8" name="Table 7">
            <a:extLst>
              <a:ext uri="{FF2B5EF4-FFF2-40B4-BE49-F238E27FC236}">
                <a16:creationId xmlns:a16="http://schemas.microsoft.com/office/drawing/2014/main" id="{EF320F5F-C7AE-3EA6-64CE-A8AC41CA987D}"/>
              </a:ext>
            </a:extLst>
          </p:cNvPr>
          <p:cNvGraphicFramePr>
            <a:graphicFrameLocks noGrp="1"/>
          </p:cNvGraphicFramePr>
          <p:nvPr>
            <p:extLst>
              <p:ext uri="{D42A27DB-BD31-4B8C-83A1-F6EECF244321}">
                <p14:modId xmlns:p14="http://schemas.microsoft.com/office/powerpoint/2010/main" val="3906188999"/>
              </p:ext>
            </p:extLst>
          </p:nvPr>
        </p:nvGraphicFramePr>
        <p:xfrm>
          <a:off x="2773680" y="1062420"/>
          <a:ext cx="14249400" cy="3017520"/>
        </p:xfrm>
        <a:graphic>
          <a:graphicData uri="http://schemas.openxmlformats.org/drawingml/2006/table">
            <a:tbl>
              <a:tblPr firstRow="1" bandRow="1">
                <a:tableStyleId>{21E4AEA4-8DFA-4A89-87EB-49C32662AFE0}</a:tableStyleId>
              </a:tblPr>
              <a:tblGrid>
                <a:gridCol w="1600200">
                  <a:extLst>
                    <a:ext uri="{9D8B030D-6E8A-4147-A177-3AD203B41FA5}">
                      <a16:colId xmlns:a16="http://schemas.microsoft.com/office/drawing/2014/main" val="452789976"/>
                    </a:ext>
                  </a:extLst>
                </a:gridCol>
                <a:gridCol w="2514600">
                  <a:extLst>
                    <a:ext uri="{9D8B030D-6E8A-4147-A177-3AD203B41FA5}">
                      <a16:colId xmlns:a16="http://schemas.microsoft.com/office/drawing/2014/main" val="1541248991"/>
                    </a:ext>
                  </a:extLst>
                </a:gridCol>
                <a:gridCol w="3962400">
                  <a:extLst>
                    <a:ext uri="{9D8B030D-6E8A-4147-A177-3AD203B41FA5}">
                      <a16:colId xmlns:a16="http://schemas.microsoft.com/office/drawing/2014/main" val="2398764330"/>
                    </a:ext>
                  </a:extLst>
                </a:gridCol>
                <a:gridCol w="6172200">
                  <a:extLst>
                    <a:ext uri="{9D8B030D-6E8A-4147-A177-3AD203B41FA5}">
                      <a16:colId xmlns:a16="http://schemas.microsoft.com/office/drawing/2014/main" val="1382436053"/>
                    </a:ext>
                  </a:extLst>
                </a:gridCol>
              </a:tblGrid>
              <a:tr h="0">
                <a:tc>
                  <a:txBody>
                    <a:bodyPr/>
                    <a:lstStyle/>
                    <a:p>
                      <a:r>
                        <a:rPr lang="en-SG" dirty="0"/>
                        <a:t>Table Name</a:t>
                      </a:r>
                    </a:p>
                  </a:txBody>
                  <a:tcPr/>
                </a:tc>
                <a:tc>
                  <a:txBody>
                    <a:bodyPr/>
                    <a:lstStyle/>
                    <a:p>
                      <a:r>
                        <a:rPr lang="en-SG" dirty="0"/>
                        <a:t>Field</a:t>
                      </a:r>
                    </a:p>
                  </a:txBody>
                  <a:tcPr/>
                </a:tc>
                <a:tc>
                  <a:txBody>
                    <a:bodyPr/>
                    <a:lstStyle/>
                    <a:p>
                      <a:r>
                        <a:rPr lang="en-SG" dirty="0"/>
                        <a:t>Description</a:t>
                      </a:r>
                    </a:p>
                  </a:txBody>
                  <a:tcPr/>
                </a:tc>
                <a:tc>
                  <a:txBody>
                    <a:bodyPr/>
                    <a:lstStyle/>
                    <a:p>
                      <a:r>
                        <a:rPr lang="en-SG" dirty="0"/>
                        <a:t>Remarks</a:t>
                      </a:r>
                    </a:p>
                  </a:txBody>
                  <a:tcPr/>
                </a:tc>
                <a:extLst>
                  <a:ext uri="{0D108BD9-81ED-4DB2-BD59-A6C34878D82A}">
                    <a16:rowId xmlns:a16="http://schemas.microsoft.com/office/drawing/2014/main" val="3340404719"/>
                  </a:ext>
                </a:extLst>
              </a:tr>
              <a:tr h="0">
                <a:tc>
                  <a:txBody>
                    <a:bodyPr/>
                    <a:lstStyle/>
                    <a:p>
                      <a:r>
                        <a:rPr lang="en-SG" dirty="0"/>
                        <a:t>customer</a:t>
                      </a:r>
                    </a:p>
                  </a:txBody>
                  <a:tcPr/>
                </a:tc>
                <a:tc>
                  <a:txBody>
                    <a:bodyPr/>
                    <a:lstStyle/>
                    <a:p>
                      <a:r>
                        <a:rPr lang="en-SG" dirty="0"/>
                        <a:t>[Group] Customer Age</a:t>
                      </a:r>
                    </a:p>
                  </a:txBody>
                  <a:tcPr/>
                </a:tc>
                <a:tc>
                  <a:txBody>
                    <a:bodyPr/>
                    <a:lstStyle/>
                    <a:p>
                      <a:r>
                        <a:rPr lang="en-SG" dirty="0"/>
                        <a:t>Create customer Age Grouping using custom column </a:t>
                      </a:r>
                    </a:p>
                  </a:txBody>
                  <a:tcPr/>
                </a:tc>
                <a:tc>
                  <a:txBody>
                    <a:bodyPr/>
                    <a:lstStyle/>
                    <a:p>
                      <a:r>
                        <a:rPr lang="en-SG" dirty="0"/>
                        <a:t>Group as follow : </a:t>
                      </a:r>
                    </a:p>
                    <a:p>
                      <a:r>
                        <a:rPr lang="en-SG" dirty="0"/>
                        <a:t>Age 10 – 20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Age 21 – 30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Age 31 – 40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Age 41 – 50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Age 51 – 60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Age 61 – 70 </a:t>
                      </a:r>
                    </a:p>
                  </a:txBody>
                  <a:tcPr/>
                </a:tc>
                <a:extLst>
                  <a:ext uri="{0D108BD9-81ED-4DB2-BD59-A6C34878D82A}">
                    <a16:rowId xmlns:a16="http://schemas.microsoft.com/office/drawing/2014/main" val="4024986975"/>
                  </a:ext>
                </a:extLst>
              </a:tr>
              <a:tr h="0">
                <a:tc>
                  <a:txBody>
                    <a:bodyPr/>
                    <a:lstStyle/>
                    <a:p>
                      <a:r>
                        <a:rPr lang="en-SG" dirty="0"/>
                        <a:t>customer</a:t>
                      </a:r>
                    </a:p>
                  </a:txBody>
                  <a:tcPr/>
                </a:tc>
                <a:tc>
                  <a:txBody>
                    <a:bodyPr/>
                    <a:lstStyle/>
                    <a:p>
                      <a:r>
                        <a:rPr lang="en-SG" dirty="0"/>
                        <a:t>FName</a:t>
                      </a:r>
                    </a:p>
                  </a:txBody>
                  <a:tcPr/>
                </a:tc>
                <a:tc>
                  <a:txBody>
                    <a:bodyPr/>
                    <a:lstStyle/>
                    <a:p>
                      <a:r>
                        <a:rPr lang="en-SG" dirty="0"/>
                        <a:t>Concatenate First Name and Last Name for report use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tc>
                <a:extLst>
                  <a:ext uri="{0D108BD9-81ED-4DB2-BD59-A6C34878D82A}">
                    <a16:rowId xmlns:a16="http://schemas.microsoft.com/office/drawing/2014/main" val="3021902122"/>
                  </a:ext>
                </a:extLst>
              </a:tr>
            </a:tbl>
          </a:graphicData>
        </a:graphic>
      </p:graphicFrame>
      <p:graphicFrame>
        <p:nvGraphicFramePr>
          <p:cNvPr id="13" name="Table 12">
            <a:extLst>
              <a:ext uri="{FF2B5EF4-FFF2-40B4-BE49-F238E27FC236}">
                <a16:creationId xmlns:a16="http://schemas.microsoft.com/office/drawing/2014/main" id="{27EC69A6-6CFB-DB69-8462-D5ECFB990506}"/>
              </a:ext>
            </a:extLst>
          </p:cNvPr>
          <p:cNvGraphicFramePr>
            <a:graphicFrameLocks noGrp="1"/>
          </p:cNvGraphicFramePr>
          <p:nvPr>
            <p:extLst>
              <p:ext uri="{D42A27DB-BD31-4B8C-83A1-F6EECF244321}">
                <p14:modId xmlns:p14="http://schemas.microsoft.com/office/powerpoint/2010/main" val="2208785466"/>
              </p:ext>
            </p:extLst>
          </p:nvPr>
        </p:nvGraphicFramePr>
        <p:xfrm>
          <a:off x="2773680" y="5152765"/>
          <a:ext cx="14249400" cy="4572000"/>
        </p:xfrm>
        <a:graphic>
          <a:graphicData uri="http://schemas.openxmlformats.org/drawingml/2006/table">
            <a:tbl>
              <a:tblPr firstRow="1" bandRow="1">
                <a:tableStyleId>{21E4AEA4-8DFA-4A89-87EB-49C32662AFE0}</a:tableStyleId>
              </a:tblPr>
              <a:tblGrid>
                <a:gridCol w="1600200">
                  <a:extLst>
                    <a:ext uri="{9D8B030D-6E8A-4147-A177-3AD203B41FA5}">
                      <a16:colId xmlns:a16="http://schemas.microsoft.com/office/drawing/2014/main" val="452789976"/>
                    </a:ext>
                  </a:extLst>
                </a:gridCol>
                <a:gridCol w="2514600">
                  <a:extLst>
                    <a:ext uri="{9D8B030D-6E8A-4147-A177-3AD203B41FA5}">
                      <a16:colId xmlns:a16="http://schemas.microsoft.com/office/drawing/2014/main" val="1541248991"/>
                    </a:ext>
                  </a:extLst>
                </a:gridCol>
                <a:gridCol w="3962400">
                  <a:extLst>
                    <a:ext uri="{9D8B030D-6E8A-4147-A177-3AD203B41FA5}">
                      <a16:colId xmlns:a16="http://schemas.microsoft.com/office/drawing/2014/main" val="2398764330"/>
                    </a:ext>
                  </a:extLst>
                </a:gridCol>
                <a:gridCol w="6172200">
                  <a:extLst>
                    <a:ext uri="{9D8B030D-6E8A-4147-A177-3AD203B41FA5}">
                      <a16:colId xmlns:a16="http://schemas.microsoft.com/office/drawing/2014/main" val="1382436053"/>
                    </a:ext>
                  </a:extLst>
                </a:gridCol>
              </a:tblGrid>
              <a:tr h="0">
                <a:tc>
                  <a:txBody>
                    <a:bodyPr/>
                    <a:lstStyle/>
                    <a:p>
                      <a:r>
                        <a:rPr lang="en-SG" dirty="0"/>
                        <a:t>Table Name</a:t>
                      </a:r>
                    </a:p>
                  </a:txBody>
                  <a:tcPr/>
                </a:tc>
                <a:tc>
                  <a:txBody>
                    <a:bodyPr/>
                    <a:lstStyle/>
                    <a:p>
                      <a:r>
                        <a:rPr lang="en-SG" dirty="0"/>
                        <a:t>Field</a:t>
                      </a:r>
                    </a:p>
                  </a:txBody>
                  <a:tcPr/>
                </a:tc>
                <a:tc>
                  <a:txBody>
                    <a:bodyPr/>
                    <a:lstStyle/>
                    <a:p>
                      <a:r>
                        <a:rPr lang="en-SG" dirty="0"/>
                        <a:t>Description</a:t>
                      </a:r>
                    </a:p>
                  </a:txBody>
                  <a:tcPr/>
                </a:tc>
                <a:tc>
                  <a:txBody>
                    <a:bodyPr/>
                    <a:lstStyle/>
                    <a:p>
                      <a:r>
                        <a:rPr lang="en-SG" dirty="0"/>
                        <a:t>Remarks</a:t>
                      </a:r>
                    </a:p>
                  </a:txBody>
                  <a:tcPr/>
                </a:tc>
                <a:extLst>
                  <a:ext uri="{0D108BD9-81ED-4DB2-BD59-A6C34878D82A}">
                    <a16:rowId xmlns:a16="http://schemas.microsoft.com/office/drawing/2014/main" val="3340404719"/>
                  </a:ext>
                </a:extLst>
              </a:tr>
              <a:tr h="398444">
                <a:tc>
                  <a:txBody>
                    <a:bodyPr/>
                    <a:lstStyle/>
                    <a:p>
                      <a:r>
                        <a:rPr lang="en-SG" dirty="0"/>
                        <a:t>purchase</a:t>
                      </a:r>
                    </a:p>
                  </a:txBody>
                  <a:tcPr/>
                </a:tc>
                <a:tc>
                  <a:txBody>
                    <a:bodyPr/>
                    <a:lstStyle/>
                    <a:p>
                      <a:r>
                        <a:rPr lang="en-SG" dirty="0"/>
                        <a:t>[Group] Shipping Cost</a:t>
                      </a:r>
                    </a:p>
                  </a:txBody>
                  <a:tcPr/>
                </a:tc>
                <a:tc>
                  <a:txBody>
                    <a:bodyPr/>
                    <a:lstStyle/>
                    <a:p>
                      <a:r>
                        <a:rPr lang="en-SG" dirty="0"/>
                        <a:t>Create Shipping Cost Grouping using custom column</a:t>
                      </a:r>
                    </a:p>
                  </a:txBody>
                  <a:tcPr/>
                </a:tc>
                <a:tc>
                  <a:txBody>
                    <a:bodyPr/>
                    <a:lstStyle/>
                    <a:p>
                      <a:r>
                        <a:rPr lang="en-SG" dirty="0"/>
                        <a:t>Group as follow : </a:t>
                      </a:r>
                    </a:p>
                    <a:p>
                      <a:r>
                        <a:rPr lang="en-SG" dirty="0"/>
                        <a:t>Ship $0 – 10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Ship $11 – 20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Ship $21 – 30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Ship $31 – 40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Ship $41 – 50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Ship $51 – 60</a:t>
                      </a:r>
                    </a:p>
                  </a:txBody>
                  <a:tcPr/>
                </a:tc>
                <a:extLst>
                  <a:ext uri="{0D108BD9-81ED-4DB2-BD59-A6C34878D82A}">
                    <a16:rowId xmlns:a16="http://schemas.microsoft.com/office/drawing/2014/main" val="4024986975"/>
                  </a:ext>
                </a:extLst>
              </a:tr>
              <a:tr h="3359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Purchase</a:t>
                      </a:r>
                    </a:p>
                  </a:txBody>
                  <a:tcPr/>
                </a:tc>
                <a:tc>
                  <a:txBody>
                    <a:bodyPr/>
                    <a:lstStyle/>
                    <a:p>
                      <a:r>
                        <a:rPr lang="en-SG" dirty="0"/>
                        <a:t>Delivery Lead</a:t>
                      </a:r>
                    </a:p>
                  </a:txBody>
                  <a:tcPr/>
                </a:tc>
                <a:tc>
                  <a:txBody>
                    <a:bodyPr/>
                    <a:lstStyle/>
                    <a:p>
                      <a:r>
                        <a:rPr lang="en-SG" dirty="0"/>
                        <a:t>Calculate the lead time based on difference between order date &amp; shipment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Duration.From([shipping_date] - [order_date])</a:t>
                      </a:r>
                      <a:endParaRPr lang="en-SG" dirty="0"/>
                    </a:p>
                  </a:txBody>
                  <a:tcPr/>
                </a:tc>
                <a:extLst>
                  <a:ext uri="{0D108BD9-81ED-4DB2-BD59-A6C34878D82A}">
                    <a16:rowId xmlns:a16="http://schemas.microsoft.com/office/drawing/2014/main" val="3021902122"/>
                  </a:ext>
                </a:extLst>
              </a:tr>
              <a:tr h="3359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Purchase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txBody>
                  <a:tcPr/>
                </a:tc>
                <a:tc>
                  <a:txBody>
                    <a:bodyPr/>
                    <a:lstStyle/>
                    <a:p>
                      <a:r>
                        <a:rPr lang="en-SG" dirty="0"/>
                        <a:t>Revenue</a:t>
                      </a:r>
                    </a:p>
                  </a:txBody>
                  <a:tcPr/>
                </a:tc>
                <a:tc>
                  <a:txBody>
                    <a:bodyPr/>
                    <a:lstStyle/>
                    <a:p>
                      <a:r>
                        <a:rPr lang="en-SG" dirty="0"/>
                        <a:t>Based on (Price + Tax% ) * quantity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 ( [price] + [price]*[tax] )*[quantity]</a:t>
                      </a:r>
                    </a:p>
                  </a:txBody>
                  <a:tcPr/>
                </a:tc>
                <a:extLst>
                  <a:ext uri="{0D108BD9-81ED-4DB2-BD59-A6C34878D82A}">
                    <a16:rowId xmlns:a16="http://schemas.microsoft.com/office/drawing/2014/main" val="2773189865"/>
                  </a:ext>
                </a:extLst>
              </a:tr>
              <a:tr h="3359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Purchase</a:t>
                      </a:r>
                    </a:p>
                  </a:txBody>
                  <a:tcPr/>
                </a:tc>
                <a:tc>
                  <a:txBody>
                    <a:bodyPr/>
                    <a:lstStyle/>
                    <a:p>
                      <a:r>
                        <a:rPr lang="en-SG" dirty="0"/>
                        <a:t>Net Revenue (Sales)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Based on Revenue – discount%</a:t>
                      </a:r>
                    </a:p>
                    <a:p>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 [Revenue]-([Revenue]*[discount])</a:t>
                      </a:r>
                    </a:p>
                  </a:txBody>
                  <a:tcPr/>
                </a:tc>
                <a:extLst>
                  <a:ext uri="{0D108BD9-81ED-4DB2-BD59-A6C34878D82A}">
                    <a16:rowId xmlns:a16="http://schemas.microsoft.com/office/drawing/2014/main" val="3243228715"/>
                  </a:ext>
                </a:extLst>
              </a:tr>
            </a:tbl>
          </a:graphicData>
        </a:graphic>
      </p:graphicFrame>
      <p:sp>
        <p:nvSpPr>
          <p:cNvPr id="14" name="TextBox 13">
            <a:extLst>
              <a:ext uri="{FF2B5EF4-FFF2-40B4-BE49-F238E27FC236}">
                <a16:creationId xmlns:a16="http://schemas.microsoft.com/office/drawing/2014/main" id="{86EACA72-6E8F-E1ED-BF34-3E86355ED5E2}"/>
              </a:ext>
            </a:extLst>
          </p:cNvPr>
          <p:cNvSpPr txBox="1"/>
          <p:nvPr/>
        </p:nvSpPr>
        <p:spPr>
          <a:xfrm>
            <a:off x="2682240" y="4509445"/>
            <a:ext cx="9258300" cy="589072"/>
          </a:xfrm>
          <a:prstGeom prst="rect">
            <a:avLst/>
          </a:prstGeom>
          <a:noFill/>
        </p:spPr>
        <p:txBody>
          <a:bodyPr wrap="square">
            <a:spAutoFit/>
          </a:bodyPr>
          <a:lstStyle/>
          <a:p>
            <a:pPr>
              <a:lnSpc>
                <a:spcPct val="150000"/>
              </a:lnSpc>
            </a:pPr>
            <a:r>
              <a:rPr lang="en-US" sz="2400" b="1" dirty="0"/>
              <a:t>TABLE Purchase</a:t>
            </a:r>
          </a:p>
        </p:txBody>
      </p:sp>
    </p:spTree>
    <p:extLst>
      <p:ext uri="{BB962C8B-B14F-4D97-AF65-F5344CB8AC3E}">
        <p14:creationId xmlns:p14="http://schemas.microsoft.com/office/powerpoint/2010/main" val="621510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265"/>
            <a:ext cx="1981201"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txBody>
            <a:bodyPr/>
            <a:lstStyle/>
            <a:p>
              <a:endParaRPr lang="en-SG" dirty="0"/>
            </a:p>
          </p:txBody>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pic>
        <p:nvPicPr>
          <p:cNvPr id="18" name="Picture 17" descr="A screenshot of a computer&#10;&#10;Description automatically generated">
            <a:extLst>
              <a:ext uri="{FF2B5EF4-FFF2-40B4-BE49-F238E27FC236}">
                <a16:creationId xmlns:a16="http://schemas.microsoft.com/office/drawing/2014/main" id="{D9AA77C6-9317-6A4D-9E6E-49406340D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560" y="3324261"/>
            <a:ext cx="6583680" cy="6077200"/>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447B40E3-B763-CDA5-CF3E-7805B4C8B512}"/>
              </a:ext>
            </a:extLst>
          </p:cNvPr>
          <p:cNvSpPr txBox="1"/>
          <p:nvPr/>
        </p:nvSpPr>
        <p:spPr>
          <a:xfrm>
            <a:off x="2560320" y="647700"/>
            <a:ext cx="5440680" cy="589072"/>
          </a:xfrm>
          <a:prstGeom prst="rect">
            <a:avLst/>
          </a:prstGeom>
          <a:noFill/>
        </p:spPr>
        <p:txBody>
          <a:bodyPr wrap="square">
            <a:spAutoFit/>
          </a:bodyPr>
          <a:lstStyle/>
          <a:p>
            <a:pPr>
              <a:lnSpc>
                <a:spcPct val="150000"/>
              </a:lnSpc>
            </a:pPr>
            <a:r>
              <a:rPr lang="en-US" sz="2400" b="1" dirty="0"/>
              <a:t>TABLE Purchase</a:t>
            </a:r>
          </a:p>
        </p:txBody>
      </p:sp>
      <p:sp>
        <p:nvSpPr>
          <p:cNvPr id="20" name="TextBox 19">
            <a:extLst>
              <a:ext uri="{FF2B5EF4-FFF2-40B4-BE49-F238E27FC236}">
                <a16:creationId xmlns:a16="http://schemas.microsoft.com/office/drawing/2014/main" id="{709B83D4-AA7D-B179-17F1-001FE5D93C4F}"/>
              </a:ext>
            </a:extLst>
          </p:cNvPr>
          <p:cNvSpPr txBox="1"/>
          <p:nvPr/>
        </p:nvSpPr>
        <p:spPr>
          <a:xfrm>
            <a:off x="2560320" y="1579637"/>
            <a:ext cx="6568440" cy="114307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Create Product Category Grouping using Bin </a:t>
            </a:r>
          </a:p>
          <a:p>
            <a:pPr marL="342900" indent="-342900">
              <a:lnSpc>
                <a:spcPct val="150000"/>
              </a:lnSpc>
              <a:buFont typeface="Arial" panose="020B0604020202020204" pitchFamily="34" charset="0"/>
              <a:buChar char="•"/>
            </a:pPr>
            <a:r>
              <a:rPr lang="en-US" sz="2400" dirty="0"/>
              <a:t>Only available for String/Text Type</a:t>
            </a:r>
          </a:p>
        </p:txBody>
      </p:sp>
      <p:sp>
        <p:nvSpPr>
          <p:cNvPr id="21" name="TextBox 20">
            <a:extLst>
              <a:ext uri="{FF2B5EF4-FFF2-40B4-BE49-F238E27FC236}">
                <a16:creationId xmlns:a16="http://schemas.microsoft.com/office/drawing/2014/main" id="{2388CEA7-D6CE-100F-C943-17390532873E}"/>
              </a:ext>
            </a:extLst>
          </p:cNvPr>
          <p:cNvSpPr txBox="1"/>
          <p:nvPr/>
        </p:nvSpPr>
        <p:spPr>
          <a:xfrm>
            <a:off x="10744199" y="642377"/>
            <a:ext cx="5440680" cy="589072"/>
          </a:xfrm>
          <a:prstGeom prst="rect">
            <a:avLst/>
          </a:prstGeom>
          <a:noFill/>
        </p:spPr>
        <p:txBody>
          <a:bodyPr wrap="square">
            <a:spAutoFit/>
          </a:bodyPr>
          <a:lstStyle/>
          <a:p>
            <a:pPr>
              <a:lnSpc>
                <a:spcPct val="150000"/>
              </a:lnSpc>
            </a:pPr>
            <a:r>
              <a:rPr lang="en-US" sz="2400" b="1" dirty="0"/>
              <a:t>TABLE RFM Chart</a:t>
            </a:r>
          </a:p>
        </p:txBody>
      </p:sp>
      <p:pic>
        <p:nvPicPr>
          <p:cNvPr id="23" name="Picture 22" descr="A screenshot of a score&#10;&#10;Description automatically generated">
            <a:extLst>
              <a:ext uri="{FF2B5EF4-FFF2-40B4-BE49-F238E27FC236}">
                <a16:creationId xmlns:a16="http://schemas.microsoft.com/office/drawing/2014/main" id="{8DF58885-5661-F29F-8544-8DDD30186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0" y="3331881"/>
            <a:ext cx="4876800" cy="4468608"/>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7B080040-402B-193E-1D6B-CFC91A2897CE}"/>
              </a:ext>
            </a:extLst>
          </p:cNvPr>
          <p:cNvSpPr txBox="1"/>
          <p:nvPr/>
        </p:nvSpPr>
        <p:spPr>
          <a:xfrm>
            <a:off x="10713719" y="1579637"/>
            <a:ext cx="6568440" cy="114307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For RFM Score comparison use </a:t>
            </a:r>
          </a:p>
          <a:p>
            <a:pPr marL="342900" indent="-342900">
              <a:lnSpc>
                <a:spcPct val="150000"/>
              </a:lnSpc>
              <a:buFont typeface="Arial" panose="020B0604020202020204" pitchFamily="34" charset="0"/>
              <a:buChar char="•"/>
            </a:pPr>
            <a:r>
              <a:rPr lang="en-US" sz="2400" dirty="0"/>
              <a:t>Only interested in 6 score segment</a:t>
            </a:r>
          </a:p>
        </p:txBody>
      </p:sp>
      <p:sp>
        <p:nvSpPr>
          <p:cNvPr id="27" name="TextBox 5">
            <a:extLst>
              <a:ext uri="{FF2B5EF4-FFF2-40B4-BE49-F238E27FC236}">
                <a16:creationId xmlns:a16="http://schemas.microsoft.com/office/drawing/2014/main" id="{87399936-B9C6-0891-6177-6047B9DA58EA}"/>
              </a:ext>
            </a:extLst>
          </p:cNvPr>
          <p:cNvSpPr txBox="1"/>
          <p:nvPr/>
        </p:nvSpPr>
        <p:spPr>
          <a:xfrm rot="16200000">
            <a:off x="-4670460" y="4678164"/>
            <a:ext cx="10277735" cy="921406"/>
          </a:xfrm>
          <a:prstGeom prst="rect">
            <a:avLst/>
          </a:prstGeom>
        </p:spPr>
        <p:txBody>
          <a:bodyPr wrap="square" lIns="0" tIns="0" rIns="0" bIns="0" rtlCol="0" anchor="t">
            <a:spAutoFit/>
          </a:bodyPr>
          <a:lstStyle/>
          <a:p>
            <a:pPr algn="l">
              <a:lnSpc>
                <a:spcPts val="7451"/>
              </a:lnSpc>
            </a:pPr>
            <a:r>
              <a:rPr lang="en-SG" sz="6000" dirty="0">
                <a:solidFill>
                  <a:schemeClr val="bg1"/>
                </a:solidFill>
                <a:latin typeface="Arial Black" panose="020B0A04020102020204" pitchFamily="34" charset="0"/>
              </a:rPr>
              <a:t>Data Cleaning Process</a:t>
            </a:r>
            <a:endParaRPr lang="en-US" sz="6000" dirty="0">
              <a:solidFill>
                <a:schemeClr val="bg1"/>
              </a:solidFill>
              <a:latin typeface="TT Hoves Bold"/>
            </a:endParaRPr>
          </a:p>
        </p:txBody>
      </p:sp>
    </p:spTree>
    <p:extLst>
      <p:ext uri="{BB962C8B-B14F-4D97-AF65-F5344CB8AC3E}">
        <p14:creationId xmlns:p14="http://schemas.microsoft.com/office/powerpoint/2010/main" val="130590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265"/>
            <a:ext cx="1981201"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txBody>
            <a:bodyPr/>
            <a:lstStyle/>
            <a:p>
              <a:endParaRPr lang="en-SG" dirty="0"/>
            </a:p>
          </p:txBody>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sp>
        <p:nvSpPr>
          <p:cNvPr id="19" name="TextBox 18">
            <a:extLst>
              <a:ext uri="{FF2B5EF4-FFF2-40B4-BE49-F238E27FC236}">
                <a16:creationId xmlns:a16="http://schemas.microsoft.com/office/drawing/2014/main" id="{447B40E3-B763-CDA5-CF3E-7805B4C8B512}"/>
              </a:ext>
            </a:extLst>
          </p:cNvPr>
          <p:cNvSpPr txBox="1"/>
          <p:nvPr/>
        </p:nvSpPr>
        <p:spPr>
          <a:xfrm>
            <a:off x="2560320" y="647700"/>
            <a:ext cx="5440680" cy="589072"/>
          </a:xfrm>
          <a:prstGeom prst="rect">
            <a:avLst/>
          </a:prstGeom>
          <a:noFill/>
        </p:spPr>
        <p:txBody>
          <a:bodyPr wrap="square">
            <a:spAutoFit/>
          </a:bodyPr>
          <a:lstStyle/>
          <a:p>
            <a:pPr>
              <a:lnSpc>
                <a:spcPct val="150000"/>
              </a:lnSpc>
            </a:pPr>
            <a:r>
              <a:rPr lang="en-US" sz="2400" b="1" dirty="0"/>
              <a:t>TABLE RFM</a:t>
            </a:r>
          </a:p>
        </p:txBody>
      </p:sp>
      <p:sp>
        <p:nvSpPr>
          <p:cNvPr id="20" name="TextBox 19">
            <a:extLst>
              <a:ext uri="{FF2B5EF4-FFF2-40B4-BE49-F238E27FC236}">
                <a16:creationId xmlns:a16="http://schemas.microsoft.com/office/drawing/2014/main" id="{709B83D4-AA7D-B179-17F1-001FE5D93C4F}"/>
              </a:ext>
            </a:extLst>
          </p:cNvPr>
          <p:cNvSpPr txBox="1"/>
          <p:nvPr/>
        </p:nvSpPr>
        <p:spPr>
          <a:xfrm>
            <a:off x="2560320" y="1579637"/>
            <a:ext cx="6568440" cy="114307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New Table append from Customer + Purchase retrieving fields for RFM Calculation</a:t>
            </a:r>
          </a:p>
        </p:txBody>
      </p:sp>
      <p:sp>
        <p:nvSpPr>
          <p:cNvPr id="21" name="TextBox 20">
            <a:extLst>
              <a:ext uri="{FF2B5EF4-FFF2-40B4-BE49-F238E27FC236}">
                <a16:creationId xmlns:a16="http://schemas.microsoft.com/office/drawing/2014/main" id="{2388CEA7-D6CE-100F-C943-17390532873E}"/>
              </a:ext>
            </a:extLst>
          </p:cNvPr>
          <p:cNvSpPr txBox="1"/>
          <p:nvPr/>
        </p:nvSpPr>
        <p:spPr>
          <a:xfrm>
            <a:off x="2575560" y="6975222"/>
            <a:ext cx="5440680" cy="589072"/>
          </a:xfrm>
          <a:prstGeom prst="rect">
            <a:avLst/>
          </a:prstGeom>
          <a:noFill/>
        </p:spPr>
        <p:txBody>
          <a:bodyPr wrap="square">
            <a:spAutoFit/>
          </a:bodyPr>
          <a:lstStyle/>
          <a:p>
            <a:pPr>
              <a:lnSpc>
                <a:spcPct val="150000"/>
              </a:lnSpc>
            </a:pPr>
            <a:r>
              <a:rPr lang="en-US" sz="2400" b="1" dirty="0"/>
              <a:t>Table </a:t>
            </a:r>
            <a:r>
              <a:rPr lang="en-US" sz="2400" b="1" dirty="0" err="1"/>
              <a:t>DimDate</a:t>
            </a:r>
            <a:endParaRPr lang="en-US" sz="2400" b="1" dirty="0"/>
          </a:p>
        </p:txBody>
      </p:sp>
      <p:sp>
        <p:nvSpPr>
          <p:cNvPr id="24" name="TextBox 23">
            <a:extLst>
              <a:ext uri="{FF2B5EF4-FFF2-40B4-BE49-F238E27FC236}">
                <a16:creationId xmlns:a16="http://schemas.microsoft.com/office/drawing/2014/main" id="{7B080040-402B-193E-1D6B-CFC91A2897CE}"/>
              </a:ext>
            </a:extLst>
          </p:cNvPr>
          <p:cNvSpPr txBox="1"/>
          <p:nvPr/>
        </p:nvSpPr>
        <p:spPr>
          <a:xfrm>
            <a:off x="2603500" y="7762841"/>
            <a:ext cx="10365363" cy="16970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cs typeface="Arial" panose="020B0604020202020204" pitchFamily="34" charset="0"/>
              </a:rPr>
              <a:t>For Time intelligence calculation</a:t>
            </a:r>
          </a:p>
          <a:p>
            <a:pPr marL="342900" indent="-342900">
              <a:lnSpc>
                <a:spcPct val="150000"/>
              </a:lnSpc>
              <a:buFont typeface="Arial" panose="020B0604020202020204" pitchFamily="34" charset="0"/>
              <a:buChar char="•"/>
            </a:pPr>
            <a:r>
              <a:rPr lang="en-SG" sz="2400" dirty="0">
                <a:solidFill>
                  <a:srgbClr val="000000"/>
                </a:solidFill>
                <a:cs typeface="Arial" panose="020B0604020202020204" pitchFamily="34" charset="0"/>
              </a:rPr>
              <a:t>Create using Power Query / Advance editor to create Table </a:t>
            </a:r>
            <a:r>
              <a:rPr lang="en-SG" sz="2400" b="0" dirty="0" err="1">
                <a:solidFill>
                  <a:srgbClr val="000000"/>
                </a:solidFill>
                <a:effectLst/>
                <a:cs typeface="Arial" panose="020B0604020202020204" pitchFamily="34" charset="0"/>
              </a:rPr>
              <a:t>DimDate</a:t>
            </a:r>
            <a:r>
              <a:rPr lang="en-SG" sz="2400" b="0" dirty="0">
                <a:solidFill>
                  <a:srgbClr val="000000"/>
                </a:solidFill>
                <a:effectLst/>
                <a:cs typeface="Arial" panose="020B0604020202020204" pitchFamily="34" charset="0"/>
              </a:rPr>
              <a:t>.</a:t>
            </a:r>
          </a:p>
          <a:p>
            <a:pPr marL="342900" indent="-342900">
              <a:lnSpc>
                <a:spcPct val="150000"/>
              </a:lnSpc>
              <a:buFont typeface="Arial" panose="020B0604020202020204" pitchFamily="34" charset="0"/>
              <a:buChar char="•"/>
            </a:pPr>
            <a:endParaRPr lang="en-US" sz="2400" dirty="0"/>
          </a:p>
        </p:txBody>
      </p:sp>
      <p:sp>
        <p:nvSpPr>
          <p:cNvPr id="27" name="TextBox 5">
            <a:extLst>
              <a:ext uri="{FF2B5EF4-FFF2-40B4-BE49-F238E27FC236}">
                <a16:creationId xmlns:a16="http://schemas.microsoft.com/office/drawing/2014/main" id="{87399936-B9C6-0891-6177-6047B9DA58EA}"/>
              </a:ext>
            </a:extLst>
          </p:cNvPr>
          <p:cNvSpPr txBox="1"/>
          <p:nvPr/>
        </p:nvSpPr>
        <p:spPr>
          <a:xfrm rot="16200000">
            <a:off x="-4670460" y="4678164"/>
            <a:ext cx="10277735" cy="921406"/>
          </a:xfrm>
          <a:prstGeom prst="rect">
            <a:avLst/>
          </a:prstGeom>
        </p:spPr>
        <p:txBody>
          <a:bodyPr wrap="square" lIns="0" tIns="0" rIns="0" bIns="0" rtlCol="0" anchor="t">
            <a:spAutoFit/>
          </a:bodyPr>
          <a:lstStyle/>
          <a:p>
            <a:pPr algn="l">
              <a:lnSpc>
                <a:spcPts val="7451"/>
              </a:lnSpc>
            </a:pPr>
            <a:r>
              <a:rPr lang="en-SG" sz="6000" dirty="0">
                <a:solidFill>
                  <a:schemeClr val="bg1"/>
                </a:solidFill>
                <a:latin typeface="Arial Black" panose="020B0A04020102020204" pitchFamily="34" charset="0"/>
              </a:rPr>
              <a:t>Data Cleaning Process</a:t>
            </a:r>
            <a:endParaRPr lang="en-US" sz="6000" dirty="0">
              <a:solidFill>
                <a:schemeClr val="bg1"/>
              </a:solidFill>
              <a:latin typeface="TT Hoves Bold"/>
            </a:endParaRPr>
          </a:p>
        </p:txBody>
      </p:sp>
      <p:pic>
        <p:nvPicPr>
          <p:cNvPr id="10" name="Picture 9" descr="A screenshot of a computer&#10;&#10;Description automatically generated">
            <a:extLst>
              <a:ext uri="{FF2B5EF4-FFF2-40B4-BE49-F238E27FC236}">
                <a16:creationId xmlns:a16="http://schemas.microsoft.com/office/drawing/2014/main" id="{CE3E05CF-EA25-C729-8B9A-C851AB313C98}"/>
              </a:ext>
            </a:extLst>
          </p:cNvPr>
          <p:cNvPicPr>
            <a:picLocks noChangeAspect="1"/>
          </p:cNvPicPr>
          <p:nvPr/>
        </p:nvPicPr>
        <p:blipFill rotWithShape="1">
          <a:blip r:embed="rId2">
            <a:extLst>
              <a:ext uri="{28A0092B-C50C-407E-A947-70E740481C1C}">
                <a14:useLocalDpi xmlns:a14="http://schemas.microsoft.com/office/drawing/2010/main" val="0"/>
              </a:ext>
            </a:extLst>
          </a:blip>
          <a:srcRect t="1421" r="16691"/>
          <a:stretch/>
        </p:blipFill>
        <p:spPr>
          <a:xfrm>
            <a:off x="3045837" y="3065572"/>
            <a:ext cx="9910326" cy="3711103"/>
          </a:xfrm>
          <a:prstGeom prst="rect">
            <a:avLst/>
          </a:prstGeom>
        </p:spPr>
      </p:pic>
    </p:spTree>
    <p:extLst>
      <p:ext uri="{BB962C8B-B14F-4D97-AF65-F5344CB8AC3E}">
        <p14:creationId xmlns:p14="http://schemas.microsoft.com/office/powerpoint/2010/main" val="437082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1955</TotalTime>
  <Words>2147</Words>
  <Application>Microsoft Office PowerPoint</Application>
  <PresentationFormat>Custom</PresentationFormat>
  <Paragraphs>318</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TT Hoves Bold</vt:lpstr>
      <vt:lpstr>Montserrat Light Bold</vt:lpstr>
      <vt:lpstr>Wingdings</vt:lpstr>
      <vt:lpstr>Calibri</vt:lpstr>
      <vt:lpstr>Arial Black</vt:lpstr>
      <vt:lpstr>Open Sauce</vt:lpstr>
      <vt:lpstr>Codec Pro ExtraBold</vt:lpstr>
      <vt:lpstr>Montserrat Light</vt:lpstr>
      <vt:lpstr>Archivo Black</vt:lpstr>
      <vt:lpstr>Arial</vt:lpstr>
      <vt:lpstr>Montserrat Classic Bold</vt:lpstr>
      <vt:lpstr>Codec Pro ExtraBold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cp:lastModifiedBy>SK Ting</cp:lastModifiedBy>
  <cp:revision>1</cp:revision>
  <dcterms:created xsi:type="dcterms:W3CDTF">2006-08-16T00:00:00Z</dcterms:created>
  <dcterms:modified xsi:type="dcterms:W3CDTF">2023-12-08T00:57:29Z</dcterms:modified>
  <dc:identifier>DAF1VdPSoTY</dc:identifier>
</cp:coreProperties>
</file>